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9" r:id="rId5"/>
    <p:sldMasterId id="214748372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5143500" cx="9144000"/>
  <p:notesSz cx="6858000" cy="9144000"/>
  <p:embeddedFontLst>
    <p:embeddedFont>
      <p:font typeface="Roboto Slab Light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  <p:embeddedFont>
      <p:font typeface="Bebas Neue"/>
      <p:regular r:id="rId24"/>
    </p:embeddedFont>
    <p:embeddedFont>
      <p:font typeface="Overpass"/>
      <p:regular r:id="rId25"/>
      <p:bold r:id="rId26"/>
      <p:italic r:id="rId27"/>
      <p:boldItalic r:id="rId28"/>
    </p:embeddedFont>
    <p:embeddedFont>
      <p:font typeface="Fira Sans Extra Condensed Medium"/>
      <p:regular r:id="rId29"/>
      <p:bold r:id="rId30"/>
      <p:italic r:id="rId31"/>
      <p:boldItalic r:id="rId32"/>
    </p:embeddedFont>
    <p:embeddedFont>
      <p:font typeface="Overpass ExtraLight"/>
      <p:regular r:id="rId33"/>
      <p:bold r:id="rId34"/>
      <p:italic r:id="rId35"/>
      <p:boldItalic r:id="rId36"/>
    </p:embeddedFont>
    <p:embeddedFont>
      <p:font typeface="Overpass Ligh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8797055-D3DF-46A6-A5BC-A9CFF84E28DC}">
  <a:tblStyle styleId="{48797055-D3DF-46A6-A5BC-A9CFF84E28D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B552E7A-4224-4DC1-AFAE-6558F88D10A6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verpassLigh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FiraSansExtraCondensedMedium-italic.fntdata"/><Relationship Id="rId30" Type="http://schemas.openxmlformats.org/officeDocument/2006/relationships/font" Target="fonts/FiraSansExtraCondensedMedium-bold.fntdata"/><Relationship Id="rId33" Type="http://schemas.openxmlformats.org/officeDocument/2006/relationships/font" Target="fonts/OverpassExtraLight-regular.fntdata"/><Relationship Id="rId32" Type="http://schemas.openxmlformats.org/officeDocument/2006/relationships/font" Target="fonts/FiraSansExtraCondensedMedium-boldItalic.fntdata"/><Relationship Id="rId35" Type="http://schemas.openxmlformats.org/officeDocument/2006/relationships/font" Target="fonts/OverpassExtraLight-italic.fntdata"/><Relationship Id="rId34" Type="http://schemas.openxmlformats.org/officeDocument/2006/relationships/font" Target="fonts/OverpassExtraLight-bold.fntdata"/><Relationship Id="rId37" Type="http://schemas.openxmlformats.org/officeDocument/2006/relationships/font" Target="fonts/OverpassLight-regular.fntdata"/><Relationship Id="rId36" Type="http://schemas.openxmlformats.org/officeDocument/2006/relationships/font" Target="fonts/OverpassExtraLight-boldItalic.fntdata"/><Relationship Id="rId39" Type="http://schemas.openxmlformats.org/officeDocument/2006/relationships/font" Target="fonts/OverpassLight-italic.fntdata"/><Relationship Id="rId38" Type="http://schemas.openxmlformats.org/officeDocument/2006/relationships/font" Target="fonts/OverpassLight-bold.fntdata"/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BebasNeue-regular.fntdata"/><Relationship Id="rId23" Type="http://schemas.openxmlformats.org/officeDocument/2006/relationships/font" Target="fonts/Roboto-boldItalic.fntdata"/><Relationship Id="rId26" Type="http://schemas.openxmlformats.org/officeDocument/2006/relationships/font" Target="fonts/Overpass-bold.fntdata"/><Relationship Id="rId25" Type="http://schemas.openxmlformats.org/officeDocument/2006/relationships/font" Target="fonts/Overpass-regular.fntdata"/><Relationship Id="rId28" Type="http://schemas.openxmlformats.org/officeDocument/2006/relationships/font" Target="fonts/Overpass-boldItalic.fntdata"/><Relationship Id="rId27" Type="http://schemas.openxmlformats.org/officeDocument/2006/relationships/font" Target="fonts/Overpass-italic.fntdata"/><Relationship Id="rId29" Type="http://schemas.openxmlformats.org/officeDocument/2006/relationships/font" Target="fonts/FiraSansExtraCondensedMedium-regular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RobotoSlabLight-bold.fntdata"/><Relationship Id="rId18" Type="http://schemas.openxmlformats.org/officeDocument/2006/relationships/font" Target="fonts/RobotoSlab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e0d7a6f428_0_1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g2e0d7a6f428_0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2e0d7a6f4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2e0d7a6f4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e14665a29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2e14665a2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e0d7a6f42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e0d7a6f42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e0d7a6f42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2e0d7a6f42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2e0d7a6f42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2e0d7a6f42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e0d7a6f428_0_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e0d7a6f428_0_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e129443d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2e129443d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e129443dc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2e129443dc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2e129443dc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2e129443dc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4"/>
          <p:cNvSpPr/>
          <p:nvPr/>
        </p:nvSpPr>
        <p:spPr>
          <a:xfrm>
            <a:off x="-94450" y="2571750"/>
            <a:ext cx="9308100" cy="258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" name="Google Shape;56;p14"/>
          <p:cNvGrpSpPr/>
          <p:nvPr/>
        </p:nvGrpSpPr>
        <p:grpSpPr>
          <a:xfrm>
            <a:off x="103225" y="2571750"/>
            <a:ext cx="8940900" cy="2481600"/>
            <a:chOff x="103225" y="2571750"/>
            <a:chExt cx="8940900" cy="2481600"/>
          </a:xfrm>
        </p:grpSpPr>
        <p:cxnSp>
          <p:nvCxnSpPr>
            <p:cNvPr id="57" name="Google Shape;57;p14"/>
            <p:cNvCxnSpPr/>
            <p:nvPr/>
          </p:nvCxnSpPr>
          <p:spPr>
            <a:xfrm>
              <a:off x="103225" y="2571750"/>
              <a:ext cx="0" cy="2481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8" name="Google Shape;58;p14"/>
            <p:cNvCxnSpPr/>
            <p:nvPr/>
          </p:nvCxnSpPr>
          <p:spPr>
            <a:xfrm>
              <a:off x="9044125" y="2571750"/>
              <a:ext cx="0" cy="2481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9" name="Google Shape;59;p14"/>
            <p:cNvCxnSpPr/>
            <p:nvPr/>
          </p:nvCxnSpPr>
          <p:spPr>
            <a:xfrm>
              <a:off x="103225" y="5053350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60" name="Google Shape;60;p14"/>
          <p:cNvSpPr txBox="1"/>
          <p:nvPr/>
        </p:nvSpPr>
        <p:spPr>
          <a:xfrm>
            <a:off x="4697175" y="1320225"/>
            <a:ext cx="3616800" cy="17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5911825" y="2977800"/>
            <a:ext cx="2402100" cy="71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62" name="Google Shape;62;p14"/>
          <p:cNvSpPr txBox="1"/>
          <p:nvPr>
            <p:ph type="ctrTitle"/>
          </p:nvPr>
        </p:nvSpPr>
        <p:spPr>
          <a:xfrm>
            <a:off x="2194775" y="1457250"/>
            <a:ext cx="4754400" cy="22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2364775" y="3681600"/>
            <a:ext cx="441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5"/>
          <p:cNvSpPr txBox="1"/>
          <p:nvPr>
            <p:ph idx="1" type="subTitle"/>
          </p:nvPr>
        </p:nvSpPr>
        <p:spPr>
          <a:xfrm>
            <a:off x="621575" y="1228437"/>
            <a:ext cx="7878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5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Google Shape;69;p16"/>
          <p:cNvCxnSpPr/>
          <p:nvPr/>
        </p:nvCxnSpPr>
        <p:spPr>
          <a:xfrm>
            <a:off x="107975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" name="Google Shape;70;p16"/>
          <p:cNvCxnSpPr/>
          <p:nvPr/>
        </p:nvCxnSpPr>
        <p:spPr>
          <a:xfrm>
            <a:off x="9040374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" name="Google Shape;71;p1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6"/>
          <p:cNvSpPr txBox="1"/>
          <p:nvPr>
            <p:ph type="title"/>
          </p:nvPr>
        </p:nvSpPr>
        <p:spPr>
          <a:xfrm>
            <a:off x="625275" y="374693"/>
            <a:ext cx="3852000" cy="7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2" type="title"/>
          </p:nvPr>
        </p:nvSpPr>
        <p:spPr>
          <a:xfrm>
            <a:off x="2042990" y="1354938"/>
            <a:ext cx="9660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4" name="Google Shape;74;p16"/>
          <p:cNvSpPr txBox="1"/>
          <p:nvPr>
            <p:ph idx="1" type="subTitle"/>
          </p:nvPr>
        </p:nvSpPr>
        <p:spPr>
          <a:xfrm>
            <a:off x="1588790" y="1916625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5" name="Google Shape;75;p16"/>
          <p:cNvSpPr txBox="1"/>
          <p:nvPr>
            <p:ph idx="3" type="subTitle"/>
          </p:nvPr>
        </p:nvSpPr>
        <p:spPr>
          <a:xfrm>
            <a:off x="1465040" y="2195840"/>
            <a:ext cx="21219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6" name="Google Shape;76;p16"/>
          <p:cNvSpPr txBox="1"/>
          <p:nvPr>
            <p:ph idx="4" type="title"/>
          </p:nvPr>
        </p:nvSpPr>
        <p:spPr>
          <a:xfrm>
            <a:off x="4542225" y="1354938"/>
            <a:ext cx="9660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16"/>
          <p:cNvSpPr txBox="1"/>
          <p:nvPr>
            <p:ph idx="5" type="subTitle"/>
          </p:nvPr>
        </p:nvSpPr>
        <p:spPr>
          <a:xfrm>
            <a:off x="4088025" y="1908702"/>
            <a:ext cx="18744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8" name="Google Shape;78;p16"/>
          <p:cNvSpPr txBox="1"/>
          <p:nvPr>
            <p:ph idx="6" type="subTitle"/>
          </p:nvPr>
        </p:nvSpPr>
        <p:spPr>
          <a:xfrm>
            <a:off x="3852975" y="2195840"/>
            <a:ext cx="23445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9" name="Google Shape;79;p16"/>
          <p:cNvSpPr txBox="1"/>
          <p:nvPr>
            <p:ph idx="7" type="title"/>
          </p:nvPr>
        </p:nvSpPr>
        <p:spPr>
          <a:xfrm>
            <a:off x="6994306" y="1354938"/>
            <a:ext cx="9660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6"/>
          <p:cNvSpPr txBox="1"/>
          <p:nvPr>
            <p:ph idx="8" type="subTitle"/>
          </p:nvPr>
        </p:nvSpPr>
        <p:spPr>
          <a:xfrm>
            <a:off x="6541456" y="1908693"/>
            <a:ext cx="18717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1" name="Google Shape;81;p16"/>
          <p:cNvSpPr txBox="1"/>
          <p:nvPr>
            <p:ph idx="9" type="subTitle"/>
          </p:nvPr>
        </p:nvSpPr>
        <p:spPr>
          <a:xfrm>
            <a:off x="6343756" y="2195840"/>
            <a:ext cx="22671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82" name="Google Shape;82;p16"/>
          <p:cNvSpPr txBox="1"/>
          <p:nvPr>
            <p:ph idx="13" type="title"/>
          </p:nvPr>
        </p:nvSpPr>
        <p:spPr>
          <a:xfrm>
            <a:off x="2042990" y="3241327"/>
            <a:ext cx="966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16"/>
          <p:cNvSpPr txBox="1"/>
          <p:nvPr>
            <p:ph idx="14" type="subTitle"/>
          </p:nvPr>
        </p:nvSpPr>
        <p:spPr>
          <a:xfrm>
            <a:off x="1588790" y="3830925"/>
            <a:ext cx="1874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5" type="subTitle"/>
          </p:nvPr>
        </p:nvSpPr>
        <p:spPr>
          <a:xfrm>
            <a:off x="1465040" y="4089824"/>
            <a:ext cx="2121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85" name="Google Shape;85;p16"/>
          <p:cNvSpPr txBox="1"/>
          <p:nvPr>
            <p:ph idx="16" type="title"/>
          </p:nvPr>
        </p:nvSpPr>
        <p:spPr>
          <a:xfrm>
            <a:off x="4542225" y="3241327"/>
            <a:ext cx="966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6" name="Google Shape;86;p16"/>
          <p:cNvSpPr txBox="1"/>
          <p:nvPr>
            <p:ph idx="17" type="subTitle"/>
          </p:nvPr>
        </p:nvSpPr>
        <p:spPr>
          <a:xfrm>
            <a:off x="4089375" y="3830925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8" type="subTitle"/>
          </p:nvPr>
        </p:nvSpPr>
        <p:spPr>
          <a:xfrm>
            <a:off x="3919575" y="4091377"/>
            <a:ext cx="221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88" name="Google Shape;88;p16"/>
          <p:cNvSpPr txBox="1"/>
          <p:nvPr>
            <p:ph idx="19" type="title"/>
          </p:nvPr>
        </p:nvSpPr>
        <p:spPr>
          <a:xfrm>
            <a:off x="6994306" y="3241327"/>
            <a:ext cx="966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9" name="Google Shape;89;p16"/>
          <p:cNvSpPr txBox="1"/>
          <p:nvPr>
            <p:ph idx="20" type="subTitle"/>
          </p:nvPr>
        </p:nvSpPr>
        <p:spPr>
          <a:xfrm>
            <a:off x="6541456" y="3830925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0" name="Google Shape;90;p16"/>
          <p:cNvSpPr txBox="1"/>
          <p:nvPr>
            <p:ph idx="21" type="subTitle"/>
          </p:nvPr>
        </p:nvSpPr>
        <p:spPr>
          <a:xfrm>
            <a:off x="6371656" y="4091377"/>
            <a:ext cx="221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5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/>
          <p:nvPr/>
        </p:nvSpPr>
        <p:spPr>
          <a:xfrm>
            <a:off x="150" y="2074046"/>
            <a:ext cx="9144000" cy="1011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p17"/>
          <p:cNvCxnSpPr/>
          <p:nvPr/>
        </p:nvCxnSpPr>
        <p:spPr>
          <a:xfrm>
            <a:off x="107975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" name="Google Shape;94;p17"/>
          <p:cNvCxnSpPr/>
          <p:nvPr/>
        </p:nvCxnSpPr>
        <p:spPr>
          <a:xfrm>
            <a:off x="9040374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1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7"/>
          <p:cNvSpPr txBox="1"/>
          <p:nvPr>
            <p:ph type="title"/>
          </p:nvPr>
        </p:nvSpPr>
        <p:spPr>
          <a:xfrm>
            <a:off x="2646000" y="2214851"/>
            <a:ext cx="3852000" cy="7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2" type="title"/>
          </p:nvPr>
        </p:nvSpPr>
        <p:spPr>
          <a:xfrm>
            <a:off x="2179558" y="591141"/>
            <a:ext cx="23409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8" name="Google Shape;98;p17"/>
          <p:cNvSpPr txBox="1"/>
          <p:nvPr>
            <p:ph idx="1" type="subTitle"/>
          </p:nvPr>
        </p:nvSpPr>
        <p:spPr>
          <a:xfrm>
            <a:off x="2179558" y="1185101"/>
            <a:ext cx="23409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3" type="subTitle"/>
          </p:nvPr>
        </p:nvSpPr>
        <p:spPr>
          <a:xfrm>
            <a:off x="2179558" y="1480453"/>
            <a:ext cx="23409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0" name="Google Shape;100;p17"/>
          <p:cNvSpPr txBox="1"/>
          <p:nvPr>
            <p:ph idx="4" type="title"/>
          </p:nvPr>
        </p:nvSpPr>
        <p:spPr>
          <a:xfrm>
            <a:off x="4623144" y="591141"/>
            <a:ext cx="23409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1" name="Google Shape;101;p17"/>
          <p:cNvSpPr txBox="1"/>
          <p:nvPr>
            <p:ph idx="5" type="subTitle"/>
          </p:nvPr>
        </p:nvSpPr>
        <p:spPr>
          <a:xfrm>
            <a:off x="4623144" y="1177178"/>
            <a:ext cx="23409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2" name="Google Shape;102;p17"/>
          <p:cNvSpPr txBox="1"/>
          <p:nvPr>
            <p:ph idx="6" type="subTitle"/>
          </p:nvPr>
        </p:nvSpPr>
        <p:spPr>
          <a:xfrm>
            <a:off x="4621344" y="1480453"/>
            <a:ext cx="23445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3" name="Google Shape;103;p17"/>
          <p:cNvSpPr txBox="1"/>
          <p:nvPr>
            <p:ph idx="7" type="title"/>
          </p:nvPr>
        </p:nvSpPr>
        <p:spPr>
          <a:xfrm>
            <a:off x="2179558" y="3241327"/>
            <a:ext cx="2340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4" name="Google Shape;104;p17"/>
          <p:cNvSpPr txBox="1"/>
          <p:nvPr>
            <p:ph idx="8" type="subTitle"/>
          </p:nvPr>
        </p:nvSpPr>
        <p:spPr>
          <a:xfrm>
            <a:off x="2179558" y="3848406"/>
            <a:ext cx="2340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5" name="Google Shape;105;p17"/>
          <p:cNvSpPr txBox="1"/>
          <p:nvPr>
            <p:ph idx="9" type="subTitle"/>
          </p:nvPr>
        </p:nvSpPr>
        <p:spPr>
          <a:xfrm>
            <a:off x="2179558" y="4132855"/>
            <a:ext cx="2340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6" name="Google Shape;106;p17"/>
          <p:cNvSpPr txBox="1"/>
          <p:nvPr>
            <p:ph idx="13" type="title"/>
          </p:nvPr>
        </p:nvSpPr>
        <p:spPr>
          <a:xfrm>
            <a:off x="4623144" y="3241327"/>
            <a:ext cx="2340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7" name="Google Shape;107;p17"/>
          <p:cNvSpPr txBox="1"/>
          <p:nvPr>
            <p:ph idx="14" type="subTitle"/>
          </p:nvPr>
        </p:nvSpPr>
        <p:spPr>
          <a:xfrm>
            <a:off x="4623144" y="3848406"/>
            <a:ext cx="2340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8" name="Google Shape;108;p17"/>
          <p:cNvSpPr txBox="1"/>
          <p:nvPr>
            <p:ph idx="15" type="subTitle"/>
          </p:nvPr>
        </p:nvSpPr>
        <p:spPr>
          <a:xfrm>
            <a:off x="4623144" y="4132855"/>
            <a:ext cx="2340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3740500" y="1865638"/>
            <a:ext cx="5473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18"/>
          <p:cNvCxnSpPr/>
          <p:nvPr/>
        </p:nvCxnSpPr>
        <p:spPr>
          <a:xfrm>
            <a:off x="9042625" y="1877800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18"/>
          <p:cNvSpPr txBox="1"/>
          <p:nvPr>
            <p:ph type="title"/>
          </p:nvPr>
        </p:nvSpPr>
        <p:spPr>
          <a:xfrm>
            <a:off x="2052200" y="2001425"/>
            <a:ext cx="16632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114" name="Google Shape;114;p18"/>
          <p:cNvSpPr txBox="1"/>
          <p:nvPr>
            <p:ph idx="2" type="title"/>
          </p:nvPr>
        </p:nvSpPr>
        <p:spPr>
          <a:xfrm>
            <a:off x="4454300" y="1753298"/>
            <a:ext cx="43215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1" type="subTitle"/>
          </p:nvPr>
        </p:nvSpPr>
        <p:spPr>
          <a:xfrm>
            <a:off x="4468205" y="3131645"/>
            <a:ext cx="38340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/>
          <p:nvPr/>
        </p:nvSpPr>
        <p:spPr>
          <a:xfrm>
            <a:off x="5905875" y="874075"/>
            <a:ext cx="32757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-72675" y="2002900"/>
            <a:ext cx="4198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9"/>
          <p:cNvSpPr txBox="1"/>
          <p:nvPr>
            <p:ph type="title"/>
          </p:nvPr>
        </p:nvSpPr>
        <p:spPr>
          <a:xfrm>
            <a:off x="4454300" y="961363"/>
            <a:ext cx="16632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121" name="Google Shape;121;p19"/>
          <p:cNvSpPr txBox="1"/>
          <p:nvPr>
            <p:ph idx="2" type="title"/>
          </p:nvPr>
        </p:nvSpPr>
        <p:spPr>
          <a:xfrm>
            <a:off x="4454300" y="1954962"/>
            <a:ext cx="43215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122" name="Google Shape;122;p19"/>
          <p:cNvSpPr txBox="1"/>
          <p:nvPr>
            <p:ph idx="1" type="subTitle"/>
          </p:nvPr>
        </p:nvSpPr>
        <p:spPr>
          <a:xfrm>
            <a:off x="4454300" y="3158539"/>
            <a:ext cx="38340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3" name="Google Shape;123;p19"/>
          <p:cNvCxnSpPr/>
          <p:nvPr/>
        </p:nvCxnSpPr>
        <p:spPr>
          <a:xfrm>
            <a:off x="9042625" y="882362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" name="Google Shape;124;p19"/>
          <p:cNvCxnSpPr/>
          <p:nvPr/>
        </p:nvCxnSpPr>
        <p:spPr>
          <a:xfrm>
            <a:off x="101785" y="2015050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idx="1" type="subTitle"/>
          </p:nvPr>
        </p:nvSpPr>
        <p:spPr>
          <a:xfrm>
            <a:off x="4863950" y="2269650"/>
            <a:ext cx="3566700" cy="11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27" name="Google Shape;127;p20"/>
          <p:cNvSpPr txBox="1"/>
          <p:nvPr>
            <p:ph type="title"/>
          </p:nvPr>
        </p:nvSpPr>
        <p:spPr>
          <a:xfrm>
            <a:off x="4863950" y="1696950"/>
            <a:ext cx="383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3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" name="Google Shape;128;p2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/>
          <p:nvPr/>
        </p:nvSpPr>
        <p:spPr>
          <a:xfrm>
            <a:off x="-88225" y="840450"/>
            <a:ext cx="4198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" name="Google Shape;131;p21"/>
          <p:cNvCxnSpPr/>
          <p:nvPr/>
        </p:nvCxnSpPr>
        <p:spPr>
          <a:xfrm>
            <a:off x="103800" y="840825"/>
            <a:ext cx="0" cy="1136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21"/>
          <p:cNvSpPr txBox="1"/>
          <p:nvPr>
            <p:ph idx="1" type="subTitle"/>
          </p:nvPr>
        </p:nvSpPr>
        <p:spPr>
          <a:xfrm>
            <a:off x="4572000" y="799950"/>
            <a:ext cx="3566700" cy="11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33" name="Google Shape;133;p21"/>
          <p:cNvSpPr txBox="1"/>
          <p:nvPr>
            <p:ph type="title"/>
          </p:nvPr>
        </p:nvSpPr>
        <p:spPr>
          <a:xfrm>
            <a:off x="713225" y="1041931"/>
            <a:ext cx="383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35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" name="Google Shape;134;p2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ONLY_3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3167950" y="1501134"/>
            <a:ext cx="5967900" cy="213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2"/>
          <p:cNvSpPr txBox="1"/>
          <p:nvPr>
            <p:ph type="title"/>
          </p:nvPr>
        </p:nvSpPr>
        <p:spPr>
          <a:xfrm>
            <a:off x="540600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9" name="Google Shape;139;p22"/>
          <p:cNvSpPr txBox="1"/>
          <p:nvPr>
            <p:ph idx="1" type="subTitle"/>
          </p:nvPr>
        </p:nvSpPr>
        <p:spPr>
          <a:xfrm>
            <a:off x="4367289" y="2334485"/>
            <a:ext cx="8778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0" name="Google Shape;140;p22"/>
          <p:cNvSpPr txBox="1"/>
          <p:nvPr>
            <p:ph idx="2" type="subTitle"/>
          </p:nvPr>
        </p:nvSpPr>
        <p:spPr>
          <a:xfrm>
            <a:off x="3868989" y="2707169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1" name="Google Shape;141;p22"/>
          <p:cNvSpPr txBox="1"/>
          <p:nvPr>
            <p:ph idx="3" type="subTitle"/>
          </p:nvPr>
        </p:nvSpPr>
        <p:spPr>
          <a:xfrm>
            <a:off x="6574025" y="2334485"/>
            <a:ext cx="8778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2" name="Google Shape;142;p22"/>
          <p:cNvSpPr txBox="1"/>
          <p:nvPr>
            <p:ph idx="4" type="subTitle"/>
          </p:nvPr>
        </p:nvSpPr>
        <p:spPr>
          <a:xfrm>
            <a:off x="6075725" y="2707169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TITLE_ONLY_3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3"/>
          <p:cNvSpPr/>
          <p:nvPr/>
        </p:nvSpPr>
        <p:spPr>
          <a:xfrm>
            <a:off x="-25974" y="1501134"/>
            <a:ext cx="5967900" cy="213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3"/>
          <p:cNvSpPr txBox="1"/>
          <p:nvPr>
            <p:ph type="title"/>
          </p:nvPr>
        </p:nvSpPr>
        <p:spPr>
          <a:xfrm>
            <a:off x="6391941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" name="Google Shape;147;p23"/>
          <p:cNvSpPr txBox="1"/>
          <p:nvPr>
            <p:ph idx="1" type="subTitle"/>
          </p:nvPr>
        </p:nvSpPr>
        <p:spPr>
          <a:xfrm>
            <a:off x="1433564" y="2334485"/>
            <a:ext cx="8778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8" name="Google Shape;148;p23"/>
          <p:cNvSpPr txBox="1"/>
          <p:nvPr>
            <p:ph idx="2" type="subTitle"/>
          </p:nvPr>
        </p:nvSpPr>
        <p:spPr>
          <a:xfrm>
            <a:off x="935264" y="2705684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9" name="Google Shape;149;p23"/>
          <p:cNvSpPr txBox="1"/>
          <p:nvPr>
            <p:ph idx="3" type="subTitle"/>
          </p:nvPr>
        </p:nvSpPr>
        <p:spPr>
          <a:xfrm>
            <a:off x="3892018" y="2327453"/>
            <a:ext cx="8778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0" name="Google Shape;150;p23"/>
          <p:cNvSpPr txBox="1"/>
          <p:nvPr>
            <p:ph idx="4" type="subTitle"/>
          </p:nvPr>
        </p:nvSpPr>
        <p:spPr>
          <a:xfrm>
            <a:off x="3393718" y="2705684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ONLY_3_2">
    <p:bg>
      <p:bgPr>
        <a:solidFill>
          <a:schemeClr val="dk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/>
          <p:nvPr/>
        </p:nvSpPr>
        <p:spPr>
          <a:xfrm rot="5400000">
            <a:off x="2171625" y="1555375"/>
            <a:ext cx="5160600" cy="203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24"/>
          <p:cNvGrpSpPr/>
          <p:nvPr/>
        </p:nvGrpSpPr>
        <p:grpSpPr>
          <a:xfrm flipH="1">
            <a:off x="3732313" y="101275"/>
            <a:ext cx="5282613" cy="4935100"/>
            <a:chOff x="101561" y="101275"/>
            <a:chExt cx="4473000" cy="4935100"/>
          </a:xfrm>
        </p:grpSpPr>
        <p:cxnSp>
          <p:nvCxnSpPr>
            <p:cNvPr id="154" name="Google Shape;154;p24"/>
            <p:cNvCxnSpPr/>
            <p:nvPr/>
          </p:nvCxnSpPr>
          <p:spPr>
            <a:xfrm rot="10800000">
              <a:off x="103276" y="3441000"/>
              <a:ext cx="0" cy="1587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5" name="Google Shape;155;p24"/>
            <p:cNvCxnSpPr/>
            <p:nvPr/>
          </p:nvCxnSpPr>
          <p:spPr>
            <a:xfrm rot="10800000">
              <a:off x="101561" y="50363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6" name="Google Shape;156;p24"/>
            <p:cNvCxnSpPr/>
            <p:nvPr/>
          </p:nvCxnSpPr>
          <p:spPr>
            <a:xfrm rot="10800000">
              <a:off x="101561" y="1012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7" name="Google Shape;157;p24"/>
            <p:cNvCxnSpPr/>
            <p:nvPr/>
          </p:nvCxnSpPr>
          <p:spPr>
            <a:xfrm rot="10800000">
              <a:off x="103284" y="115475"/>
              <a:ext cx="0" cy="174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58" name="Google Shape;158;p2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4"/>
          <p:cNvSpPr txBox="1"/>
          <p:nvPr>
            <p:ph type="title"/>
          </p:nvPr>
        </p:nvSpPr>
        <p:spPr>
          <a:xfrm>
            <a:off x="713225" y="5395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0" name="Google Shape;160;p24"/>
          <p:cNvSpPr txBox="1"/>
          <p:nvPr>
            <p:ph idx="1" type="subTitle"/>
          </p:nvPr>
        </p:nvSpPr>
        <p:spPr>
          <a:xfrm>
            <a:off x="3814725" y="539500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1" name="Google Shape;161;p24"/>
          <p:cNvSpPr txBox="1"/>
          <p:nvPr>
            <p:ph idx="2" type="subTitle"/>
          </p:nvPr>
        </p:nvSpPr>
        <p:spPr>
          <a:xfrm>
            <a:off x="3814725" y="912194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62" name="Google Shape;162;p24"/>
          <p:cNvSpPr txBox="1"/>
          <p:nvPr>
            <p:ph idx="3" type="subTitle"/>
          </p:nvPr>
        </p:nvSpPr>
        <p:spPr>
          <a:xfrm>
            <a:off x="3814725" y="2039536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3" name="Google Shape;163;p24"/>
          <p:cNvSpPr txBox="1"/>
          <p:nvPr>
            <p:ph idx="4" type="subTitle"/>
          </p:nvPr>
        </p:nvSpPr>
        <p:spPr>
          <a:xfrm>
            <a:off x="3814725" y="2412230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64" name="Google Shape;164;p24"/>
          <p:cNvSpPr txBox="1"/>
          <p:nvPr>
            <p:ph idx="5" type="subTitle"/>
          </p:nvPr>
        </p:nvSpPr>
        <p:spPr>
          <a:xfrm>
            <a:off x="3814725" y="3539400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5" name="Google Shape;165;p24"/>
          <p:cNvSpPr txBox="1"/>
          <p:nvPr>
            <p:ph idx="6" type="subTitle"/>
          </p:nvPr>
        </p:nvSpPr>
        <p:spPr>
          <a:xfrm>
            <a:off x="3814725" y="3912094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5">
  <p:cSld name="TITLE_ONLY_3_1_1">
    <p:bg>
      <p:bgPr>
        <a:solidFill>
          <a:schemeClr val="dk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/>
          <p:nvPr/>
        </p:nvSpPr>
        <p:spPr>
          <a:xfrm>
            <a:off x="101550" y="109375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5"/>
          <p:cNvSpPr/>
          <p:nvPr/>
        </p:nvSpPr>
        <p:spPr>
          <a:xfrm rot="5400000">
            <a:off x="2171625" y="1555375"/>
            <a:ext cx="5160600" cy="203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5"/>
          <p:cNvSpPr txBox="1"/>
          <p:nvPr>
            <p:ph type="title"/>
          </p:nvPr>
        </p:nvSpPr>
        <p:spPr>
          <a:xfrm>
            <a:off x="6391941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25"/>
          <p:cNvSpPr txBox="1"/>
          <p:nvPr>
            <p:ph idx="1" type="subTitle"/>
          </p:nvPr>
        </p:nvSpPr>
        <p:spPr>
          <a:xfrm>
            <a:off x="3814725" y="537500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1" name="Google Shape;171;p25"/>
          <p:cNvSpPr txBox="1"/>
          <p:nvPr>
            <p:ph idx="2" type="subTitle"/>
          </p:nvPr>
        </p:nvSpPr>
        <p:spPr>
          <a:xfrm>
            <a:off x="3814725" y="908709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72" name="Google Shape;172;p25"/>
          <p:cNvSpPr txBox="1"/>
          <p:nvPr>
            <p:ph idx="3" type="subTitle"/>
          </p:nvPr>
        </p:nvSpPr>
        <p:spPr>
          <a:xfrm>
            <a:off x="3814725" y="2150549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3" name="Google Shape;173;p25"/>
          <p:cNvSpPr txBox="1"/>
          <p:nvPr>
            <p:ph idx="4" type="subTitle"/>
          </p:nvPr>
        </p:nvSpPr>
        <p:spPr>
          <a:xfrm>
            <a:off x="3814725" y="2531948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74" name="Google Shape;174;p25"/>
          <p:cNvSpPr txBox="1"/>
          <p:nvPr>
            <p:ph idx="5" type="subTitle"/>
          </p:nvPr>
        </p:nvSpPr>
        <p:spPr>
          <a:xfrm>
            <a:off x="3814725" y="3770513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5" name="Google Shape;175;p25"/>
          <p:cNvSpPr txBox="1"/>
          <p:nvPr>
            <p:ph idx="6" type="subTitle"/>
          </p:nvPr>
        </p:nvSpPr>
        <p:spPr>
          <a:xfrm>
            <a:off x="3814725" y="4151913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/>
          <p:nvPr/>
        </p:nvSpPr>
        <p:spPr>
          <a:xfrm>
            <a:off x="-116125" y="2561775"/>
            <a:ext cx="9281100" cy="141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6"/>
          <p:cNvSpPr txBox="1"/>
          <p:nvPr>
            <p:ph hasCustomPrompt="1" type="title"/>
          </p:nvPr>
        </p:nvSpPr>
        <p:spPr>
          <a:xfrm>
            <a:off x="2061788" y="723875"/>
            <a:ext cx="5019000" cy="18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200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0" name="Google Shape;180;p26"/>
          <p:cNvSpPr txBox="1"/>
          <p:nvPr>
            <p:ph idx="2" type="title"/>
          </p:nvPr>
        </p:nvSpPr>
        <p:spPr>
          <a:xfrm>
            <a:off x="2485555" y="2871475"/>
            <a:ext cx="4167600" cy="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BIG_NUMBER_1">
    <p:bg>
      <p:bgPr>
        <a:solidFill>
          <a:schemeClr val="dk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/>
          <p:nvPr/>
        </p:nvSpPr>
        <p:spPr>
          <a:xfrm>
            <a:off x="4577950" y="1147025"/>
            <a:ext cx="4587000" cy="283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7"/>
          <p:cNvSpPr txBox="1"/>
          <p:nvPr>
            <p:ph type="title"/>
          </p:nvPr>
        </p:nvSpPr>
        <p:spPr>
          <a:xfrm>
            <a:off x="583481" y="1624250"/>
            <a:ext cx="3858900" cy="18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200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5" name="Google Shape;185;p27"/>
          <p:cNvSpPr txBox="1"/>
          <p:nvPr>
            <p:ph idx="2" type="title"/>
          </p:nvPr>
        </p:nvSpPr>
        <p:spPr>
          <a:xfrm>
            <a:off x="5044325" y="1437700"/>
            <a:ext cx="2985000" cy="22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57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8"/>
          <p:cNvSpPr/>
          <p:nvPr/>
        </p:nvSpPr>
        <p:spPr>
          <a:xfrm>
            <a:off x="-152400" y="2736075"/>
            <a:ext cx="5080800" cy="213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9" name="Google Shape;189;p28"/>
          <p:cNvCxnSpPr/>
          <p:nvPr/>
        </p:nvCxnSpPr>
        <p:spPr>
          <a:xfrm>
            <a:off x="101775" y="2736075"/>
            <a:ext cx="0" cy="21414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0" name="Google Shape;190;p28"/>
          <p:cNvSpPr txBox="1"/>
          <p:nvPr>
            <p:ph idx="1" type="subTitle"/>
          </p:nvPr>
        </p:nvSpPr>
        <p:spPr>
          <a:xfrm>
            <a:off x="2540075" y="4178025"/>
            <a:ext cx="20931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91" name="Google Shape;191;p28"/>
          <p:cNvSpPr txBox="1"/>
          <p:nvPr>
            <p:ph idx="2" type="subTitle"/>
          </p:nvPr>
        </p:nvSpPr>
        <p:spPr>
          <a:xfrm>
            <a:off x="713225" y="2984199"/>
            <a:ext cx="38586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9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9"/>
          <p:cNvSpPr txBox="1"/>
          <p:nvPr>
            <p:ph idx="1" type="subTitle"/>
          </p:nvPr>
        </p:nvSpPr>
        <p:spPr>
          <a:xfrm>
            <a:off x="4724000" y="2937140"/>
            <a:ext cx="20931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95" name="Google Shape;195;p29"/>
          <p:cNvSpPr txBox="1"/>
          <p:nvPr>
            <p:ph idx="2" type="subTitle"/>
          </p:nvPr>
        </p:nvSpPr>
        <p:spPr>
          <a:xfrm>
            <a:off x="4724000" y="1702013"/>
            <a:ext cx="37158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9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0"/>
          <p:cNvSpPr txBox="1"/>
          <p:nvPr>
            <p:ph idx="1" type="body"/>
          </p:nvPr>
        </p:nvSpPr>
        <p:spPr>
          <a:xfrm>
            <a:off x="2285942" y="316339"/>
            <a:ext cx="49728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1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/>
          <p:nvPr/>
        </p:nvSpPr>
        <p:spPr>
          <a:xfrm>
            <a:off x="2766683" y="357561"/>
            <a:ext cx="5559600" cy="448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 txBox="1"/>
          <p:nvPr>
            <p:ph idx="1" type="subTitle"/>
          </p:nvPr>
        </p:nvSpPr>
        <p:spPr>
          <a:xfrm>
            <a:off x="3845043" y="1000523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2" name="Google Shape;202;p31"/>
          <p:cNvSpPr txBox="1"/>
          <p:nvPr>
            <p:ph idx="2" type="subTitle"/>
          </p:nvPr>
        </p:nvSpPr>
        <p:spPr>
          <a:xfrm>
            <a:off x="3845043" y="1263389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3" name="Google Shape;203;p31"/>
          <p:cNvSpPr txBox="1"/>
          <p:nvPr>
            <p:ph idx="3" type="subTitle"/>
          </p:nvPr>
        </p:nvSpPr>
        <p:spPr>
          <a:xfrm>
            <a:off x="3845043" y="3088289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4" name="Google Shape;204;p31"/>
          <p:cNvSpPr txBox="1"/>
          <p:nvPr>
            <p:ph idx="4" type="subTitle"/>
          </p:nvPr>
        </p:nvSpPr>
        <p:spPr>
          <a:xfrm>
            <a:off x="6411818" y="1263378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5" name="Google Shape;205;p31"/>
          <p:cNvSpPr txBox="1"/>
          <p:nvPr>
            <p:ph idx="5" type="subTitle"/>
          </p:nvPr>
        </p:nvSpPr>
        <p:spPr>
          <a:xfrm>
            <a:off x="6411068" y="999173"/>
            <a:ext cx="1629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6" name="Google Shape;206;p31"/>
          <p:cNvSpPr txBox="1"/>
          <p:nvPr>
            <p:ph idx="6" type="subTitle"/>
          </p:nvPr>
        </p:nvSpPr>
        <p:spPr>
          <a:xfrm>
            <a:off x="3845043" y="3350418"/>
            <a:ext cx="16494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7" name="Google Shape;207;p31"/>
          <p:cNvSpPr txBox="1"/>
          <p:nvPr>
            <p:ph idx="7" type="subTitle"/>
          </p:nvPr>
        </p:nvSpPr>
        <p:spPr>
          <a:xfrm>
            <a:off x="6411818" y="3088289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8" name="Google Shape;208;p31"/>
          <p:cNvSpPr txBox="1"/>
          <p:nvPr>
            <p:ph idx="8" type="subTitle"/>
          </p:nvPr>
        </p:nvSpPr>
        <p:spPr>
          <a:xfrm>
            <a:off x="6411818" y="3351760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9" name="Google Shape;209;p31"/>
          <p:cNvSpPr txBox="1"/>
          <p:nvPr>
            <p:ph type="title"/>
          </p:nvPr>
        </p:nvSpPr>
        <p:spPr>
          <a:xfrm>
            <a:off x="696450" y="1555800"/>
            <a:ext cx="1857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0" name="Google Shape;210;p3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_2">
    <p:bg>
      <p:bgPr>
        <a:solidFill>
          <a:schemeClr val="dk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/>
          <p:nvPr/>
        </p:nvSpPr>
        <p:spPr>
          <a:xfrm>
            <a:off x="4116250" y="2066300"/>
            <a:ext cx="5208900" cy="10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 txBox="1"/>
          <p:nvPr>
            <p:ph idx="1" type="subTitle"/>
          </p:nvPr>
        </p:nvSpPr>
        <p:spPr>
          <a:xfrm>
            <a:off x="1617018" y="695723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5" name="Google Shape;215;p32"/>
          <p:cNvSpPr txBox="1"/>
          <p:nvPr>
            <p:ph idx="2" type="subTitle"/>
          </p:nvPr>
        </p:nvSpPr>
        <p:spPr>
          <a:xfrm>
            <a:off x="1617018" y="958589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6" name="Google Shape;216;p32"/>
          <p:cNvSpPr txBox="1"/>
          <p:nvPr>
            <p:ph idx="3" type="subTitle"/>
          </p:nvPr>
        </p:nvSpPr>
        <p:spPr>
          <a:xfrm>
            <a:off x="1617018" y="3393089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7" name="Google Shape;217;p32"/>
          <p:cNvSpPr txBox="1"/>
          <p:nvPr>
            <p:ph idx="4" type="subTitle"/>
          </p:nvPr>
        </p:nvSpPr>
        <p:spPr>
          <a:xfrm>
            <a:off x="1617018" y="3655218"/>
            <a:ext cx="16494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8" name="Google Shape;218;p32"/>
          <p:cNvSpPr txBox="1"/>
          <p:nvPr>
            <p:ph idx="5" type="subTitle"/>
          </p:nvPr>
        </p:nvSpPr>
        <p:spPr>
          <a:xfrm>
            <a:off x="1617018" y="2047268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9" name="Google Shape;219;p32"/>
          <p:cNvSpPr txBox="1"/>
          <p:nvPr>
            <p:ph idx="6" type="subTitle"/>
          </p:nvPr>
        </p:nvSpPr>
        <p:spPr>
          <a:xfrm>
            <a:off x="1617018" y="2310740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0" name="Google Shape;220;p32"/>
          <p:cNvSpPr txBox="1"/>
          <p:nvPr>
            <p:ph type="title"/>
          </p:nvPr>
        </p:nvSpPr>
        <p:spPr>
          <a:xfrm>
            <a:off x="4571475" y="2238025"/>
            <a:ext cx="38685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 2">
  <p:cSld name="CUSTOM_1_1_1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0" y="2571750"/>
            <a:ext cx="91440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 txBox="1"/>
          <p:nvPr>
            <p:ph idx="1" type="subTitle"/>
          </p:nvPr>
        </p:nvSpPr>
        <p:spPr>
          <a:xfrm>
            <a:off x="3878479" y="3404434"/>
            <a:ext cx="13806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4" name="Google Shape;224;p33"/>
          <p:cNvSpPr txBox="1"/>
          <p:nvPr>
            <p:ph idx="2" type="subTitle"/>
          </p:nvPr>
        </p:nvSpPr>
        <p:spPr>
          <a:xfrm>
            <a:off x="3718125" y="3707075"/>
            <a:ext cx="1701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5" name="Google Shape;225;p33"/>
          <p:cNvSpPr txBox="1"/>
          <p:nvPr>
            <p:ph idx="3" type="subTitle"/>
          </p:nvPr>
        </p:nvSpPr>
        <p:spPr>
          <a:xfrm>
            <a:off x="1160379" y="3404434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6" name="Google Shape;226;p33"/>
          <p:cNvSpPr txBox="1"/>
          <p:nvPr>
            <p:ph idx="4" type="subTitle"/>
          </p:nvPr>
        </p:nvSpPr>
        <p:spPr>
          <a:xfrm>
            <a:off x="6443575" y="3707075"/>
            <a:ext cx="1701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7" name="Google Shape;227;p33"/>
          <p:cNvSpPr txBox="1"/>
          <p:nvPr>
            <p:ph idx="5" type="subTitle"/>
          </p:nvPr>
        </p:nvSpPr>
        <p:spPr>
          <a:xfrm>
            <a:off x="6607154" y="3403984"/>
            <a:ext cx="1380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8" name="Google Shape;228;p33"/>
          <p:cNvSpPr txBox="1"/>
          <p:nvPr>
            <p:ph idx="6" type="subTitle"/>
          </p:nvPr>
        </p:nvSpPr>
        <p:spPr>
          <a:xfrm>
            <a:off x="999200" y="3707075"/>
            <a:ext cx="1701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" name="Google Shape;229;p33"/>
          <p:cNvSpPr txBox="1"/>
          <p:nvPr>
            <p:ph type="title"/>
          </p:nvPr>
        </p:nvSpPr>
        <p:spPr>
          <a:xfrm>
            <a:off x="1092825" y="316735"/>
            <a:ext cx="69519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0" name="Google Shape;230;p3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1" name="Google Shape;231;p33"/>
          <p:cNvGrpSpPr/>
          <p:nvPr/>
        </p:nvGrpSpPr>
        <p:grpSpPr>
          <a:xfrm>
            <a:off x="101550" y="2571914"/>
            <a:ext cx="8941926" cy="2465867"/>
            <a:chOff x="101550" y="4001975"/>
            <a:chExt cx="8941926" cy="1035600"/>
          </a:xfrm>
        </p:grpSpPr>
        <p:cxnSp>
          <p:nvCxnSpPr>
            <p:cNvPr id="232" name="Google Shape;232;p33"/>
            <p:cNvCxnSpPr/>
            <p:nvPr/>
          </p:nvCxnSpPr>
          <p:spPr>
            <a:xfrm>
              <a:off x="102576" y="5037402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3" name="Google Shape;233;p33"/>
            <p:cNvCxnSpPr/>
            <p:nvPr/>
          </p:nvCxnSpPr>
          <p:spPr>
            <a:xfrm>
              <a:off x="9042449" y="4001975"/>
              <a:ext cx="0" cy="1035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4" name="Google Shape;234;p33"/>
            <p:cNvCxnSpPr/>
            <p:nvPr/>
          </p:nvCxnSpPr>
          <p:spPr>
            <a:xfrm>
              <a:off x="101550" y="4001975"/>
              <a:ext cx="0" cy="1035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 3">
  <p:cSld name="CUSTOM_1_1_1_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/>
          <p:nvPr>
            <p:ph idx="1" type="subTitle"/>
          </p:nvPr>
        </p:nvSpPr>
        <p:spPr>
          <a:xfrm>
            <a:off x="4371899" y="2231747"/>
            <a:ext cx="13806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7" name="Google Shape;237;p34"/>
          <p:cNvSpPr txBox="1"/>
          <p:nvPr>
            <p:ph idx="2" type="subTitle"/>
          </p:nvPr>
        </p:nvSpPr>
        <p:spPr>
          <a:xfrm>
            <a:off x="4240062" y="2534400"/>
            <a:ext cx="149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8" name="Google Shape;238;p34"/>
          <p:cNvSpPr txBox="1"/>
          <p:nvPr>
            <p:ph idx="3" type="subTitle"/>
          </p:nvPr>
        </p:nvSpPr>
        <p:spPr>
          <a:xfrm>
            <a:off x="6878236" y="983309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9" name="Google Shape;239;p34"/>
          <p:cNvSpPr txBox="1"/>
          <p:nvPr>
            <p:ph idx="4" type="subTitle"/>
          </p:nvPr>
        </p:nvSpPr>
        <p:spPr>
          <a:xfrm>
            <a:off x="6878238" y="3783300"/>
            <a:ext cx="149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0" name="Google Shape;240;p34"/>
          <p:cNvSpPr txBox="1"/>
          <p:nvPr>
            <p:ph idx="5" type="subTitle"/>
          </p:nvPr>
        </p:nvSpPr>
        <p:spPr>
          <a:xfrm>
            <a:off x="6878236" y="3480209"/>
            <a:ext cx="1380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1" name="Google Shape;241;p34"/>
          <p:cNvSpPr txBox="1"/>
          <p:nvPr>
            <p:ph idx="6" type="subTitle"/>
          </p:nvPr>
        </p:nvSpPr>
        <p:spPr>
          <a:xfrm>
            <a:off x="6878237" y="1285950"/>
            <a:ext cx="149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2" name="Google Shape;242;p34"/>
          <p:cNvSpPr txBox="1"/>
          <p:nvPr>
            <p:ph type="title"/>
          </p:nvPr>
        </p:nvSpPr>
        <p:spPr>
          <a:xfrm>
            <a:off x="713225" y="316725"/>
            <a:ext cx="24573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3" name="Google Shape;243;p3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3189572" y="-61450"/>
            <a:ext cx="6166500" cy="5250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5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8" name="Google Shape;248;p35"/>
          <p:cNvSpPr txBox="1"/>
          <p:nvPr>
            <p:ph idx="1" type="subTitle"/>
          </p:nvPr>
        </p:nvSpPr>
        <p:spPr>
          <a:xfrm>
            <a:off x="4153278" y="3146801"/>
            <a:ext cx="1837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9" name="Google Shape;249;p35"/>
          <p:cNvSpPr txBox="1"/>
          <p:nvPr>
            <p:ph idx="2" type="subTitle"/>
          </p:nvPr>
        </p:nvSpPr>
        <p:spPr>
          <a:xfrm>
            <a:off x="3906378" y="3458361"/>
            <a:ext cx="2084700" cy="11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250" name="Google Shape;250;p35"/>
          <p:cNvSpPr txBox="1"/>
          <p:nvPr>
            <p:ph idx="3" type="subTitle"/>
          </p:nvPr>
        </p:nvSpPr>
        <p:spPr>
          <a:xfrm>
            <a:off x="6374237" y="580394"/>
            <a:ext cx="19200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1" name="Google Shape;251;p35"/>
          <p:cNvSpPr txBox="1"/>
          <p:nvPr>
            <p:ph idx="4" type="subTitle"/>
          </p:nvPr>
        </p:nvSpPr>
        <p:spPr>
          <a:xfrm>
            <a:off x="6374239" y="883466"/>
            <a:ext cx="20823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/>
          <p:nvPr/>
        </p:nvSpPr>
        <p:spPr>
          <a:xfrm>
            <a:off x="3180600" y="-56625"/>
            <a:ext cx="2782800" cy="5250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6"/>
          <p:cNvSpPr txBox="1"/>
          <p:nvPr>
            <p:ph type="title"/>
          </p:nvPr>
        </p:nvSpPr>
        <p:spPr>
          <a:xfrm>
            <a:off x="3180600" y="294790"/>
            <a:ext cx="2782800" cy="15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6" name="Google Shape;256;p36"/>
          <p:cNvSpPr txBox="1"/>
          <p:nvPr>
            <p:ph idx="1" type="subTitle"/>
          </p:nvPr>
        </p:nvSpPr>
        <p:spPr>
          <a:xfrm>
            <a:off x="945404" y="2847226"/>
            <a:ext cx="1837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7" name="Google Shape;257;p36"/>
          <p:cNvSpPr txBox="1"/>
          <p:nvPr>
            <p:ph idx="2" type="subTitle"/>
          </p:nvPr>
        </p:nvSpPr>
        <p:spPr>
          <a:xfrm>
            <a:off x="698504" y="3158786"/>
            <a:ext cx="2084700" cy="11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258" name="Google Shape;258;p36"/>
          <p:cNvSpPr txBox="1"/>
          <p:nvPr>
            <p:ph idx="3" type="subTitle"/>
          </p:nvPr>
        </p:nvSpPr>
        <p:spPr>
          <a:xfrm>
            <a:off x="6315342" y="2847219"/>
            <a:ext cx="19200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9" name="Google Shape;259;p36"/>
          <p:cNvSpPr txBox="1"/>
          <p:nvPr>
            <p:ph idx="4" type="subTitle"/>
          </p:nvPr>
        </p:nvSpPr>
        <p:spPr>
          <a:xfrm>
            <a:off x="6315342" y="3150291"/>
            <a:ext cx="20823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"/>
          <p:cNvSpPr txBox="1"/>
          <p:nvPr>
            <p:ph type="title"/>
          </p:nvPr>
        </p:nvSpPr>
        <p:spPr>
          <a:xfrm>
            <a:off x="6391950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2" name="Google Shape;262;p3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6_1">
    <p:bg>
      <p:bgPr>
        <a:solidFill>
          <a:schemeClr val="dk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8"/>
          <p:cNvSpPr txBox="1"/>
          <p:nvPr>
            <p:ph type="title"/>
          </p:nvPr>
        </p:nvSpPr>
        <p:spPr>
          <a:xfrm>
            <a:off x="713225" y="394185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5">
  <p:cSld name="CUSTOM_2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9"/>
          <p:cNvSpPr txBox="1"/>
          <p:nvPr>
            <p:ph idx="1" type="subTitle"/>
          </p:nvPr>
        </p:nvSpPr>
        <p:spPr>
          <a:xfrm>
            <a:off x="1097425" y="1419650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8" name="Google Shape;268;p39"/>
          <p:cNvSpPr txBox="1"/>
          <p:nvPr>
            <p:ph idx="2" type="subTitle"/>
          </p:nvPr>
        </p:nvSpPr>
        <p:spPr>
          <a:xfrm>
            <a:off x="491125" y="1770605"/>
            <a:ext cx="1985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9" name="Google Shape;269;p39"/>
          <p:cNvSpPr txBox="1"/>
          <p:nvPr>
            <p:ph idx="3" type="subTitle"/>
          </p:nvPr>
        </p:nvSpPr>
        <p:spPr>
          <a:xfrm>
            <a:off x="1097425" y="2669875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0" name="Google Shape;270;p39"/>
          <p:cNvSpPr txBox="1"/>
          <p:nvPr>
            <p:ph idx="4" type="subTitle"/>
          </p:nvPr>
        </p:nvSpPr>
        <p:spPr>
          <a:xfrm>
            <a:off x="492025" y="3022471"/>
            <a:ext cx="1984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1" name="Google Shape;271;p39"/>
          <p:cNvSpPr txBox="1"/>
          <p:nvPr>
            <p:ph idx="5" type="subTitle"/>
          </p:nvPr>
        </p:nvSpPr>
        <p:spPr>
          <a:xfrm>
            <a:off x="6688052" y="1419650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2" name="Google Shape;272;p39"/>
          <p:cNvSpPr txBox="1"/>
          <p:nvPr>
            <p:ph idx="6" type="subTitle"/>
          </p:nvPr>
        </p:nvSpPr>
        <p:spPr>
          <a:xfrm>
            <a:off x="6688052" y="1767956"/>
            <a:ext cx="1985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3" name="Google Shape;273;p39"/>
          <p:cNvSpPr txBox="1"/>
          <p:nvPr>
            <p:ph idx="7" type="subTitle"/>
          </p:nvPr>
        </p:nvSpPr>
        <p:spPr>
          <a:xfrm>
            <a:off x="6668083" y="2667313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4" name="Google Shape;274;p39"/>
          <p:cNvSpPr txBox="1"/>
          <p:nvPr>
            <p:ph idx="8" type="subTitle"/>
          </p:nvPr>
        </p:nvSpPr>
        <p:spPr>
          <a:xfrm>
            <a:off x="6668083" y="3023302"/>
            <a:ext cx="1984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5" name="Google Shape;275;p39"/>
          <p:cNvSpPr txBox="1"/>
          <p:nvPr>
            <p:ph type="title"/>
          </p:nvPr>
        </p:nvSpPr>
        <p:spPr>
          <a:xfrm>
            <a:off x="2680670" y="442691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6" name="Google Shape;276;p3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6">
  <p:cSld name="CUSTOM_2_3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0"/>
          <p:cNvSpPr/>
          <p:nvPr/>
        </p:nvSpPr>
        <p:spPr>
          <a:xfrm rot="-5400000">
            <a:off x="5197775" y="524950"/>
            <a:ext cx="3474300" cy="4593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40"/>
          <p:cNvSpPr txBox="1"/>
          <p:nvPr>
            <p:ph idx="1" type="subTitle"/>
          </p:nvPr>
        </p:nvSpPr>
        <p:spPr>
          <a:xfrm>
            <a:off x="5374550" y="304927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0" name="Google Shape;280;p40"/>
          <p:cNvSpPr txBox="1"/>
          <p:nvPr>
            <p:ph idx="2" type="subTitle"/>
          </p:nvPr>
        </p:nvSpPr>
        <p:spPr>
          <a:xfrm>
            <a:off x="5096250" y="3419674"/>
            <a:ext cx="15363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1" name="Google Shape;281;p40"/>
          <p:cNvSpPr txBox="1"/>
          <p:nvPr>
            <p:ph idx="3" type="subTitle"/>
          </p:nvPr>
        </p:nvSpPr>
        <p:spPr>
          <a:xfrm>
            <a:off x="7070388" y="304927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2" name="Google Shape;282;p40"/>
          <p:cNvSpPr txBox="1"/>
          <p:nvPr>
            <p:ph idx="4" type="subTitle"/>
          </p:nvPr>
        </p:nvSpPr>
        <p:spPr>
          <a:xfrm>
            <a:off x="6781652" y="3401875"/>
            <a:ext cx="15363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3" name="Google Shape;283;p40"/>
          <p:cNvSpPr txBox="1"/>
          <p:nvPr>
            <p:ph idx="5" type="subTitle"/>
          </p:nvPr>
        </p:nvSpPr>
        <p:spPr>
          <a:xfrm>
            <a:off x="7085058" y="1694435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4" name="Google Shape;284;p40"/>
          <p:cNvSpPr txBox="1"/>
          <p:nvPr>
            <p:ph idx="6" type="subTitle"/>
          </p:nvPr>
        </p:nvSpPr>
        <p:spPr>
          <a:xfrm>
            <a:off x="5096252" y="2064834"/>
            <a:ext cx="15363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5" name="Google Shape;285;p40"/>
          <p:cNvSpPr txBox="1"/>
          <p:nvPr>
            <p:ph idx="7" type="subTitle"/>
          </p:nvPr>
        </p:nvSpPr>
        <p:spPr>
          <a:xfrm>
            <a:off x="5387408" y="1694424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6" name="Google Shape;286;p40"/>
          <p:cNvSpPr txBox="1"/>
          <p:nvPr>
            <p:ph idx="8" type="subTitle"/>
          </p:nvPr>
        </p:nvSpPr>
        <p:spPr>
          <a:xfrm>
            <a:off x="6794721" y="2064830"/>
            <a:ext cx="15321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7" name="Google Shape;287;p40"/>
          <p:cNvSpPr txBox="1"/>
          <p:nvPr>
            <p:ph type="title"/>
          </p:nvPr>
        </p:nvSpPr>
        <p:spPr>
          <a:xfrm>
            <a:off x="725525" y="442700"/>
            <a:ext cx="28326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8" name="Google Shape;288;p4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9" name="Google Shape;289;p40"/>
          <p:cNvCxnSpPr/>
          <p:nvPr/>
        </p:nvCxnSpPr>
        <p:spPr>
          <a:xfrm>
            <a:off x="9045300" y="1089550"/>
            <a:ext cx="0" cy="346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5">
  <p:cSld name="TITLE_ONLY_2_1">
    <p:bg>
      <p:bgPr>
        <a:solidFill>
          <a:schemeClr val="dk1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41"/>
          <p:cNvSpPr txBox="1"/>
          <p:nvPr>
            <p:ph type="title"/>
          </p:nvPr>
        </p:nvSpPr>
        <p:spPr>
          <a:xfrm>
            <a:off x="491400" y="1929600"/>
            <a:ext cx="22677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6">
  <p:cSld name="TITLE_ONLY_2_1_1">
    <p:bg>
      <p:bgPr>
        <a:solidFill>
          <a:schemeClr val="dk1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42"/>
          <p:cNvSpPr txBox="1"/>
          <p:nvPr>
            <p:ph type="title"/>
          </p:nvPr>
        </p:nvSpPr>
        <p:spPr>
          <a:xfrm>
            <a:off x="6172200" y="420540"/>
            <a:ext cx="22677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3">
  <p:cSld name="TITLE_ONLY_2_2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3"/>
          <p:cNvSpPr txBox="1"/>
          <p:nvPr>
            <p:ph type="title"/>
          </p:nvPr>
        </p:nvSpPr>
        <p:spPr>
          <a:xfrm>
            <a:off x="609547" y="378511"/>
            <a:ext cx="3946800" cy="13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8" name="Google Shape;298;p4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4">
  <p:cSld name="TITLE_ONLY_2_2_1">
    <p:bg>
      <p:bgPr>
        <a:solidFill>
          <a:schemeClr val="dk1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/>
          <p:cNvSpPr txBox="1"/>
          <p:nvPr>
            <p:ph type="title"/>
          </p:nvPr>
        </p:nvSpPr>
        <p:spPr>
          <a:xfrm>
            <a:off x="713225" y="353950"/>
            <a:ext cx="7726800" cy="7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1" name="Google Shape;301;p4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7">
  <p:cSld name="CUSTOM_2_1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5"/>
          <p:cNvSpPr txBox="1"/>
          <p:nvPr>
            <p:ph idx="1" type="subTitle"/>
          </p:nvPr>
        </p:nvSpPr>
        <p:spPr>
          <a:xfrm>
            <a:off x="3892017" y="1621113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4" name="Google Shape;304;p45"/>
          <p:cNvSpPr txBox="1"/>
          <p:nvPr>
            <p:ph idx="2" type="subTitle"/>
          </p:nvPr>
        </p:nvSpPr>
        <p:spPr>
          <a:xfrm>
            <a:off x="669289" y="1492789"/>
            <a:ext cx="1763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5" name="Google Shape;305;p45"/>
          <p:cNvSpPr txBox="1"/>
          <p:nvPr>
            <p:ph idx="3" type="subTitle"/>
          </p:nvPr>
        </p:nvSpPr>
        <p:spPr>
          <a:xfrm>
            <a:off x="3882600" y="2739825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6" name="Google Shape;306;p45"/>
          <p:cNvSpPr txBox="1"/>
          <p:nvPr>
            <p:ph idx="4" type="subTitle"/>
          </p:nvPr>
        </p:nvSpPr>
        <p:spPr>
          <a:xfrm>
            <a:off x="667489" y="260362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7" name="Google Shape;307;p45"/>
          <p:cNvSpPr txBox="1"/>
          <p:nvPr>
            <p:ph idx="5" type="subTitle"/>
          </p:nvPr>
        </p:nvSpPr>
        <p:spPr>
          <a:xfrm>
            <a:off x="3892017" y="2179013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8" name="Google Shape;308;p45"/>
          <p:cNvSpPr txBox="1"/>
          <p:nvPr>
            <p:ph idx="6" type="subTitle"/>
          </p:nvPr>
        </p:nvSpPr>
        <p:spPr>
          <a:xfrm>
            <a:off x="6711611" y="2024790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9" name="Google Shape;309;p45"/>
          <p:cNvSpPr txBox="1"/>
          <p:nvPr>
            <p:ph idx="7" type="subTitle"/>
          </p:nvPr>
        </p:nvSpPr>
        <p:spPr>
          <a:xfrm>
            <a:off x="3882600" y="3293614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0" name="Google Shape;310;p45"/>
          <p:cNvSpPr txBox="1"/>
          <p:nvPr>
            <p:ph idx="8" type="subTitle"/>
          </p:nvPr>
        </p:nvSpPr>
        <p:spPr>
          <a:xfrm>
            <a:off x="6711611" y="317505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1" name="Google Shape;311;p45"/>
          <p:cNvSpPr txBox="1"/>
          <p:nvPr>
            <p:ph type="title"/>
          </p:nvPr>
        </p:nvSpPr>
        <p:spPr>
          <a:xfrm>
            <a:off x="2654850" y="321157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2" name="Google Shape;312;p4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8">
  <p:cSld name="CUSTOM_2_1_2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6"/>
          <p:cNvSpPr txBox="1"/>
          <p:nvPr>
            <p:ph idx="1" type="subTitle"/>
          </p:nvPr>
        </p:nvSpPr>
        <p:spPr>
          <a:xfrm>
            <a:off x="2904335" y="1810511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5" name="Google Shape;315;p46"/>
          <p:cNvSpPr txBox="1"/>
          <p:nvPr>
            <p:ph idx="2" type="subTitle"/>
          </p:nvPr>
        </p:nvSpPr>
        <p:spPr>
          <a:xfrm>
            <a:off x="5913600" y="1684154"/>
            <a:ext cx="2523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6" name="Google Shape;316;p46"/>
          <p:cNvSpPr txBox="1"/>
          <p:nvPr>
            <p:ph idx="3" type="subTitle"/>
          </p:nvPr>
        </p:nvSpPr>
        <p:spPr>
          <a:xfrm>
            <a:off x="2904335" y="2985040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7" name="Google Shape;317;p46"/>
          <p:cNvSpPr txBox="1"/>
          <p:nvPr>
            <p:ph idx="4" type="subTitle"/>
          </p:nvPr>
        </p:nvSpPr>
        <p:spPr>
          <a:xfrm>
            <a:off x="5913600" y="3452901"/>
            <a:ext cx="2523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8" name="Google Shape;318;p46"/>
          <p:cNvSpPr txBox="1"/>
          <p:nvPr>
            <p:ph idx="5" type="subTitle"/>
          </p:nvPr>
        </p:nvSpPr>
        <p:spPr>
          <a:xfrm>
            <a:off x="2904335" y="2397775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9" name="Google Shape;319;p46"/>
          <p:cNvSpPr txBox="1"/>
          <p:nvPr>
            <p:ph idx="6" type="subTitle"/>
          </p:nvPr>
        </p:nvSpPr>
        <p:spPr>
          <a:xfrm>
            <a:off x="5913600" y="2273737"/>
            <a:ext cx="252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0" name="Google Shape;320;p46"/>
          <p:cNvSpPr txBox="1"/>
          <p:nvPr>
            <p:ph idx="7" type="subTitle"/>
          </p:nvPr>
        </p:nvSpPr>
        <p:spPr>
          <a:xfrm>
            <a:off x="2904335" y="3572304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1" name="Google Shape;321;p46"/>
          <p:cNvSpPr txBox="1"/>
          <p:nvPr>
            <p:ph idx="8" type="subTitle"/>
          </p:nvPr>
        </p:nvSpPr>
        <p:spPr>
          <a:xfrm>
            <a:off x="5913600" y="2863319"/>
            <a:ext cx="252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2" name="Google Shape;322;p46"/>
          <p:cNvSpPr txBox="1"/>
          <p:nvPr>
            <p:ph type="title"/>
          </p:nvPr>
        </p:nvSpPr>
        <p:spPr>
          <a:xfrm>
            <a:off x="4605600" y="321157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3" name="Google Shape;323;p4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3">
  <p:cSld name="CUSTOM_1_1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47"/>
          <p:cNvSpPr txBox="1"/>
          <p:nvPr>
            <p:ph idx="1" type="subTitle"/>
          </p:nvPr>
        </p:nvSpPr>
        <p:spPr>
          <a:xfrm>
            <a:off x="4800600" y="740624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7" name="Google Shape;327;p47"/>
          <p:cNvSpPr txBox="1"/>
          <p:nvPr>
            <p:ph idx="2" type="subTitle"/>
          </p:nvPr>
        </p:nvSpPr>
        <p:spPr>
          <a:xfrm>
            <a:off x="4800600" y="1098397"/>
            <a:ext cx="34050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8" name="Google Shape;328;p47"/>
          <p:cNvSpPr txBox="1"/>
          <p:nvPr>
            <p:ph idx="3" type="subTitle"/>
          </p:nvPr>
        </p:nvSpPr>
        <p:spPr>
          <a:xfrm>
            <a:off x="4800600" y="3611735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9" name="Google Shape;329;p47"/>
          <p:cNvSpPr txBox="1"/>
          <p:nvPr>
            <p:ph idx="4" type="subTitle"/>
          </p:nvPr>
        </p:nvSpPr>
        <p:spPr>
          <a:xfrm>
            <a:off x="4800600" y="2060915"/>
            <a:ext cx="340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0" name="Google Shape;330;p47"/>
          <p:cNvSpPr txBox="1"/>
          <p:nvPr>
            <p:ph idx="5" type="subTitle"/>
          </p:nvPr>
        </p:nvSpPr>
        <p:spPr>
          <a:xfrm>
            <a:off x="4800600" y="1698951"/>
            <a:ext cx="1629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1" name="Google Shape;331;p47"/>
          <p:cNvSpPr txBox="1"/>
          <p:nvPr>
            <p:ph idx="6" type="subTitle"/>
          </p:nvPr>
        </p:nvSpPr>
        <p:spPr>
          <a:xfrm>
            <a:off x="4800600" y="3970871"/>
            <a:ext cx="340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2" name="Google Shape;332;p47"/>
          <p:cNvSpPr txBox="1"/>
          <p:nvPr>
            <p:ph type="title"/>
          </p:nvPr>
        </p:nvSpPr>
        <p:spPr>
          <a:xfrm>
            <a:off x="603150" y="1892800"/>
            <a:ext cx="2044200" cy="11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3" name="Google Shape;333;p47"/>
          <p:cNvSpPr txBox="1"/>
          <p:nvPr>
            <p:ph idx="7" type="subTitle"/>
          </p:nvPr>
        </p:nvSpPr>
        <p:spPr>
          <a:xfrm>
            <a:off x="4800600" y="3020457"/>
            <a:ext cx="340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4" name="Google Shape;334;p47"/>
          <p:cNvSpPr txBox="1"/>
          <p:nvPr>
            <p:ph idx="8" type="subTitle"/>
          </p:nvPr>
        </p:nvSpPr>
        <p:spPr>
          <a:xfrm>
            <a:off x="4800600" y="2658653"/>
            <a:ext cx="1629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4">
  <p:cSld name="CUSTOM_1_1_2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48"/>
          <p:cNvSpPr txBox="1"/>
          <p:nvPr>
            <p:ph idx="1" type="subTitle"/>
          </p:nvPr>
        </p:nvSpPr>
        <p:spPr>
          <a:xfrm>
            <a:off x="1440172" y="1904975"/>
            <a:ext cx="14640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8" name="Google Shape;338;p48"/>
          <p:cNvSpPr txBox="1"/>
          <p:nvPr>
            <p:ph idx="2" type="subTitle"/>
          </p:nvPr>
        </p:nvSpPr>
        <p:spPr>
          <a:xfrm>
            <a:off x="713225" y="2262750"/>
            <a:ext cx="21912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9" name="Google Shape;339;p48"/>
          <p:cNvSpPr txBox="1"/>
          <p:nvPr>
            <p:ph idx="3" type="subTitle"/>
          </p:nvPr>
        </p:nvSpPr>
        <p:spPr>
          <a:xfrm>
            <a:off x="6220767" y="3388835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40" name="Google Shape;340;p48"/>
          <p:cNvSpPr txBox="1"/>
          <p:nvPr>
            <p:ph idx="4" type="subTitle"/>
          </p:nvPr>
        </p:nvSpPr>
        <p:spPr>
          <a:xfrm>
            <a:off x="6220767" y="2266940"/>
            <a:ext cx="2194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1" name="Google Shape;341;p48"/>
          <p:cNvSpPr txBox="1"/>
          <p:nvPr>
            <p:ph idx="5" type="subTitle"/>
          </p:nvPr>
        </p:nvSpPr>
        <p:spPr>
          <a:xfrm>
            <a:off x="6220767" y="1904976"/>
            <a:ext cx="1629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42" name="Google Shape;342;p48"/>
          <p:cNvSpPr txBox="1"/>
          <p:nvPr>
            <p:ph idx="6" type="subTitle"/>
          </p:nvPr>
        </p:nvSpPr>
        <p:spPr>
          <a:xfrm>
            <a:off x="6220767" y="3747971"/>
            <a:ext cx="2194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3" name="Google Shape;343;p48"/>
          <p:cNvSpPr txBox="1"/>
          <p:nvPr>
            <p:ph type="title"/>
          </p:nvPr>
        </p:nvSpPr>
        <p:spPr>
          <a:xfrm>
            <a:off x="1928825" y="377276"/>
            <a:ext cx="52863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48"/>
          <p:cNvSpPr txBox="1"/>
          <p:nvPr>
            <p:ph idx="7" type="subTitle"/>
          </p:nvPr>
        </p:nvSpPr>
        <p:spPr>
          <a:xfrm>
            <a:off x="715348" y="3751475"/>
            <a:ext cx="2188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5" name="Google Shape;345;p48"/>
          <p:cNvSpPr txBox="1"/>
          <p:nvPr>
            <p:ph idx="8" type="subTitle"/>
          </p:nvPr>
        </p:nvSpPr>
        <p:spPr>
          <a:xfrm>
            <a:off x="1438823" y="3389675"/>
            <a:ext cx="14655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11">
  <p:cSld name="CUSTOM_2_2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49"/>
          <p:cNvSpPr/>
          <p:nvPr/>
        </p:nvSpPr>
        <p:spPr>
          <a:xfrm rot="-5400000">
            <a:off x="791250" y="1657225"/>
            <a:ext cx="2261700" cy="3811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49"/>
          <p:cNvSpPr/>
          <p:nvPr/>
        </p:nvSpPr>
        <p:spPr>
          <a:xfrm rot="-5400000">
            <a:off x="6100626" y="-249300"/>
            <a:ext cx="2261700" cy="384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0" name="Google Shape;350;p49"/>
          <p:cNvCxnSpPr/>
          <p:nvPr/>
        </p:nvCxnSpPr>
        <p:spPr>
          <a:xfrm rot="10800000">
            <a:off x="102175" y="2435250"/>
            <a:ext cx="0" cy="2256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1" name="Google Shape;351;p49"/>
          <p:cNvCxnSpPr/>
          <p:nvPr/>
        </p:nvCxnSpPr>
        <p:spPr>
          <a:xfrm rot="10800000">
            <a:off x="9042450" y="542550"/>
            <a:ext cx="0" cy="2256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2" name="Google Shape;352;p49"/>
          <p:cNvSpPr txBox="1"/>
          <p:nvPr>
            <p:ph idx="1" type="subTitle"/>
          </p:nvPr>
        </p:nvSpPr>
        <p:spPr>
          <a:xfrm>
            <a:off x="638712" y="369595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3" name="Google Shape;353;p49"/>
          <p:cNvSpPr txBox="1"/>
          <p:nvPr>
            <p:ph idx="2" type="subTitle"/>
          </p:nvPr>
        </p:nvSpPr>
        <p:spPr>
          <a:xfrm>
            <a:off x="638700" y="2992465"/>
            <a:ext cx="28245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4" name="Google Shape;354;p49"/>
          <p:cNvSpPr txBox="1"/>
          <p:nvPr>
            <p:ph idx="3" type="subTitle"/>
          </p:nvPr>
        </p:nvSpPr>
        <p:spPr>
          <a:xfrm>
            <a:off x="638712" y="2708842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5" name="Google Shape;355;p49"/>
          <p:cNvSpPr txBox="1"/>
          <p:nvPr>
            <p:ph idx="4" type="subTitle"/>
          </p:nvPr>
        </p:nvSpPr>
        <p:spPr>
          <a:xfrm>
            <a:off x="638700" y="3979363"/>
            <a:ext cx="28254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6" name="Google Shape;356;p49"/>
          <p:cNvSpPr txBox="1"/>
          <p:nvPr>
            <p:ph idx="5" type="subTitle"/>
          </p:nvPr>
        </p:nvSpPr>
        <p:spPr>
          <a:xfrm>
            <a:off x="5659138" y="817580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7" name="Google Shape;357;p49"/>
          <p:cNvSpPr txBox="1"/>
          <p:nvPr>
            <p:ph idx="6" type="subTitle"/>
          </p:nvPr>
        </p:nvSpPr>
        <p:spPr>
          <a:xfrm>
            <a:off x="5659138" y="2085210"/>
            <a:ext cx="28254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8" name="Google Shape;358;p49"/>
          <p:cNvSpPr txBox="1"/>
          <p:nvPr>
            <p:ph idx="7" type="subTitle"/>
          </p:nvPr>
        </p:nvSpPr>
        <p:spPr>
          <a:xfrm>
            <a:off x="5659138" y="180414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9" name="Google Shape;359;p49"/>
          <p:cNvSpPr txBox="1"/>
          <p:nvPr>
            <p:ph idx="8" type="subTitle"/>
          </p:nvPr>
        </p:nvSpPr>
        <p:spPr>
          <a:xfrm>
            <a:off x="5659138" y="1100466"/>
            <a:ext cx="28254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0" name="Google Shape;360;p49"/>
          <p:cNvSpPr txBox="1"/>
          <p:nvPr>
            <p:ph type="title"/>
          </p:nvPr>
        </p:nvSpPr>
        <p:spPr>
          <a:xfrm>
            <a:off x="614437" y="321594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12">
  <p:cSld name="CUSTOM_2_2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50"/>
          <p:cNvSpPr txBox="1"/>
          <p:nvPr>
            <p:ph idx="1" type="subTitle"/>
          </p:nvPr>
        </p:nvSpPr>
        <p:spPr>
          <a:xfrm>
            <a:off x="2844037" y="173833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4" name="Google Shape;364;p50"/>
          <p:cNvSpPr txBox="1"/>
          <p:nvPr>
            <p:ph idx="2" type="subTitle"/>
          </p:nvPr>
        </p:nvSpPr>
        <p:spPr>
          <a:xfrm>
            <a:off x="766875" y="2110195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5" name="Google Shape;365;p50"/>
          <p:cNvSpPr txBox="1"/>
          <p:nvPr>
            <p:ph idx="3" type="subTitle"/>
          </p:nvPr>
        </p:nvSpPr>
        <p:spPr>
          <a:xfrm>
            <a:off x="766887" y="1738347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6" name="Google Shape;366;p50"/>
          <p:cNvSpPr txBox="1"/>
          <p:nvPr>
            <p:ph idx="4" type="subTitle"/>
          </p:nvPr>
        </p:nvSpPr>
        <p:spPr>
          <a:xfrm>
            <a:off x="2844025" y="2109968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7" name="Google Shape;367;p50"/>
          <p:cNvSpPr txBox="1"/>
          <p:nvPr>
            <p:ph idx="5" type="subTitle"/>
          </p:nvPr>
        </p:nvSpPr>
        <p:spPr>
          <a:xfrm>
            <a:off x="4919363" y="173834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8" name="Google Shape;368;p50"/>
          <p:cNvSpPr txBox="1"/>
          <p:nvPr>
            <p:ph idx="6" type="subTitle"/>
          </p:nvPr>
        </p:nvSpPr>
        <p:spPr>
          <a:xfrm>
            <a:off x="6996513" y="2107626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9" name="Google Shape;369;p50"/>
          <p:cNvSpPr txBox="1"/>
          <p:nvPr>
            <p:ph idx="7" type="subTitle"/>
          </p:nvPr>
        </p:nvSpPr>
        <p:spPr>
          <a:xfrm>
            <a:off x="6996513" y="173833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0" name="Google Shape;370;p50"/>
          <p:cNvSpPr txBox="1"/>
          <p:nvPr>
            <p:ph idx="8" type="subTitle"/>
          </p:nvPr>
        </p:nvSpPr>
        <p:spPr>
          <a:xfrm>
            <a:off x="4919363" y="2109457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1" name="Google Shape;371;p50"/>
          <p:cNvSpPr txBox="1"/>
          <p:nvPr>
            <p:ph type="title"/>
          </p:nvPr>
        </p:nvSpPr>
        <p:spPr>
          <a:xfrm>
            <a:off x="2654850" y="321594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1">
  <p:cSld name="TITLE_ONLY_2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1"/>
          <p:cNvSpPr txBox="1"/>
          <p:nvPr>
            <p:ph type="title"/>
          </p:nvPr>
        </p:nvSpPr>
        <p:spPr>
          <a:xfrm>
            <a:off x="489900" y="2183550"/>
            <a:ext cx="2270700" cy="7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4" name="Google Shape;374;p5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2">
  <p:cSld name="TITLE_ONLY_2_3">
    <p:bg>
      <p:bgPr>
        <a:solidFill>
          <a:schemeClr val="dk1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52"/>
          <p:cNvSpPr/>
          <p:nvPr/>
        </p:nvSpPr>
        <p:spPr>
          <a:xfrm>
            <a:off x="0" y="1234075"/>
            <a:ext cx="2906400" cy="267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8" name="Google Shape;378;p52"/>
          <p:cNvCxnSpPr/>
          <p:nvPr/>
        </p:nvCxnSpPr>
        <p:spPr>
          <a:xfrm>
            <a:off x="103800" y="1235275"/>
            <a:ext cx="0" cy="2688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9" name="Google Shape;379;p52"/>
          <p:cNvSpPr txBox="1"/>
          <p:nvPr>
            <p:ph type="title"/>
          </p:nvPr>
        </p:nvSpPr>
        <p:spPr>
          <a:xfrm>
            <a:off x="713225" y="2183550"/>
            <a:ext cx="2270700" cy="7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6">
    <p:bg>
      <p:bgPr>
        <a:solidFill>
          <a:schemeClr val="dk1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3"/>
          <p:cNvSpPr txBox="1"/>
          <p:nvPr>
            <p:ph type="title"/>
          </p:nvPr>
        </p:nvSpPr>
        <p:spPr>
          <a:xfrm>
            <a:off x="6270600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2" name="Google Shape;382;p5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9">
  <p:cSld name="CUSTOM_2_1_1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54"/>
          <p:cNvSpPr/>
          <p:nvPr/>
        </p:nvSpPr>
        <p:spPr>
          <a:xfrm>
            <a:off x="0" y="2565177"/>
            <a:ext cx="91440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6" name="Google Shape;386;p54"/>
          <p:cNvGrpSpPr/>
          <p:nvPr/>
        </p:nvGrpSpPr>
        <p:grpSpPr>
          <a:xfrm>
            <a:off x="101550" y="2565175"/>
            <a:ext cx="8941926" cy="2472300"/>
            <a:chOff x="101550" y="2565175"/>
            <a:chExt cx="8941926" cy="2472300"/>
          </a:xfrm>
        </p:grpSpPr>
        <p:cxnSp>
          <p:nvCxnSpPr>
            <p:cNvPr id="387" name="Google Shape;387;p54"/>
            <p:cNvCxnSpPr/>
            <p:nvPr/>
          </p:nvCxnSpPr>
          <p:spPr>
            <a:xfrm>
              <a:off x="102576" y="5037300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8" name="Google Shape;388;p54"/>
            <p:cNvCxnSpPr/>
            <p:nvPr/>
          </p:nvCxnSpPr>
          <p:spPr>
            <a:xfrm>
              <a:off x="9042450" y="2565175"/>
              <a:ext cx="0" cy="24723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9" name="Google Shape;389;p54"/>
            <p:cNvCxnSpPr/>
            <p:nvPr/>
          </p:nvCxnSpPr>
          <p:spPr>
            <a:xfrm>
              <a:off x="101550" y="2565175"/>
              <a:ext cx="0" cy="24723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90" name="Google Shape;390;p54"/>
          <p:cNvSpPr txBox="1"/>
          <p:nvPr>
            <p:ph idx="1" type="subTitle"/>
          </p:nvPr>
        </p:nvSpPr>
        <p:spPr>
          <a:xfrm>
            <a:off x="656175" y="3176932"/>
            <a:ext cx="1763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1" name="Google Shape;391;p54"/>
          <p:cNvSpPr txBox="1"/>
          <p:nvPr>
            <p:ph idx="2" type="subTitle"/>
          </p:nvPr>
        </p:nvSpPr>
        <p:spPr>
          <a:xfrm>
            <a:off x="2683325" y="317693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92" name="Google Shape;392;p54"/>
          <p:cNvSpPr txBox="1"/>
          <p:nvPr>
            <p:ph idx="3" type="subTitle"/>
          </p:nvPr>
        </p:nvSpPr>
        <p:spPr>
          <a:xfrm>
            <a:off x="6725625" y="317693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93" name="Google Shape;393;p54"/>
          <p:cNvSpPr txBox="1"/>
          <p:nvPr>
            <p:ph idx="4" type="subTitle"/>
          </p:nvPr>
        </p:nvSpPr>
        <p:spPr>
          <a:xfrm>
            <a:off x="4710283" y="317693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4" name="Google Shape;394;p54"/>
          <p:cNvSpPr txBox="1"/>
          <p:nvPr>
            <p:ph type="title"/>
          </p:nvPr>
        </p:nvSpPr>
        <p:spPr>
          <a:xfrm>
            <a:off x="1782363" y="321150"/>
            <a:ext cx="5580300" cy="6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10">
  <p:cSld name="CUSTOM_2_1_1_1">
    <p:bg>
      <p:bgPr>
        <a:solidFill>
          <a:schemeClr val="dk1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55"/>
          <p:cNvSpPr txBox="1"/>
          <p:nvPr>
            <p:ph idx="1" type="subTitle"/>
          </p:nvPr>
        </p:nvSpPr>
        <p:spPr>
          <a:xfrm>
            <a:off x="5210075" y="2870672"/>
            <a:ext cx="1763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8" name="Google Shape;398;p55"/>
          <p:cNvSpPr txBox="1"/>
          <p:nvPr>
            <p:ph idx="2" type="subTitle"/>
          </p:nvPr>
        </p:nvSpPr>
        <p:spPr>
          <a:xfrm>
            <a:off x="5210075" y="3877838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9" name="Google Shape;399;p55"/>
          <p:cNvSpPr txBox="1"/>
          <p:nvPr>
            <p:ph idx="3" type="subTitle"/>
          </p:nvPr>
        </p:nvSpPr>
        <p:spPr>
          <a:xfrm>
            <a:off x="5210075" y="837463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0" name="Google Shape;400;p55"/>
          <p:cNvSpPr txBox="1"/>
          <p:nvPr>
            <p:ph idx="4" type="subTitle"/>
          </p:nvPr>
        </p:nvSpPr>
        <p:spPr>
          <a:xfrm>
            <a:off x="5210075" y="1849820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1" name="Google Shape;401;p55"/>
          <p:cNvSpPr txBox="1"/>
          <p:nvPr>
            <p:ph type="title"/>
          </p:nvPr>
        </p:nvSpPr>
        <p:spPr>
          <a:xfrm>
            <a:off x="713225" y="1825729"/>
            <a:ext cx="29304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bg>
      <p:bgPr>
        <a:solidFill>
          <a:schemeClr val="dk1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56"/>
          <p:cNvSpPr txBox="1"/>
          <p:nvPr>
            <p:ph type="title"/>
          </p:nvPr>
        </p:nvSpPr>
        <p:spPr>
          <a:xfrm>
            <a:off x="1067805" y="2016996"/>
            <a:ext cx="16632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05" name="Google Shape;405;p56"/>
          <p:cNvSpPr txBox="1"/>
          <p:nvPr>
            <p:ph idx="2" type="title"/>
          </p:nvPr>
        </p:nvSpPr>
        <p:spPr>
          <a:xfrm>
            <a:off x="2704980" y="1687479"/>
            <a:ext cx="43215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406" name="Google Shape;406;p56"/>
          <p:cNvSpPr txBox="1"/>
          <p:nvPr>
            <p:ph idx="1" type="subTitle"/>
          </p:nvPr>
        </p:nvSpPr>
        <p:spPr>
          <a:xfrm>
            <a:off x="5990546" y="2017000"/>
            <a:ext cx="1936500" cy="11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5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7"/>
          <p:cNvSpPr txBox="1"/>
          <p:nvPr>
            <p:ph type="title"/>
          </p:nvPr>
        </p:nvSpPr>
        <p:spPr>
          <a:xfrm>
            <a:off x="699000" y="428125"/>
            <a:ext cx="77460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9" name="Google Shape;409;p5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5_1">
    <p:bg>
      <p:bgPr>
        <a:solidFill>
          <a:schemeClr val="dk1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8"/>
          <p:cNvSpPr txBox="1"/>
          <p:nvPr>
            <p:ph type="title"/>
          </p:nvPr>
        </p:nvSpPr>
        <p:spPr>
          <a:xfrm>
            <a:off x="699000" y="744746"/>
            <a:ext cx="21150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2" name="Google Shape;412;p5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7">
  <p:cSld name="TITLE_ONLY_4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59"/>
          <p:cNvSpPr/>
          <p:nvPr/>
        </p:nvSpPr>
        <p:spPr>
          <a:xfrm>
            <a:off x="2897" y="-49925"/>
            <a:ext cx="9144000" cy="5208300"/>
          </a:xfrm>
          <a:prstGeom prst="rect">
            <a:avLst/>
          </a:prstGeom>
          <a:solidFill>
            <a:schemeClr val="dk1">
              <a:alpha val="6470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59"/>
          <p:cNvSpPr/>
          <p:nvPr/>
        </p:nvSpPr>
        <p:spPr>
          <a:xfrm>
            <a:off x="2724150" y="0"/>
            <a:ext cx="36957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7" name="Google Shape;417;p59"/>
          <p:cNvCxnSpPr/>
          <p:nvPr/>
        </p:nvCxnSpPr>
        <p:spPr>
          <a:xfrm>
            <a:off x="2703648" y="106200"/>
            <a:ext cx="3811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8" name="Google Shape;418;p59"/>
          <p:cNvCxnSpPr/>
          <p:nvPr/>
        </p:nvCxnSpPr>
        <p:spPr>
          <a:xfrm>
            <a:off x="2703648" y="5037300"/>
            <a:ext cx="3811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9" name="Google Shape;419;p59"/>
          <p:cNvSpPr txBox="1"/>
          <p:nvPr>
            <p:ph type="title"/>
          </p:nvPr>
        </p:nvSpPr>
        <p:spPr>
          <a:xfrm>
            <a:off x="2724150" y="354084"/>
            <a:ext cx="36957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8">
  <p:cSld name="TITLE_ONLY_4_1">
    <p:bg>
      <p:bgPr>
        <a:solidFill>
          <a:schemeClr val="dk1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60"/>
          <p:cNvSpPr txBox="1"/>
          <p:nvPr>
            <p:ph type="title"/>
          </p:nvPr>
        </p:nvSpPr>
        <p:spPr>
          <a:xfrm>
            <a:off x="713225" y="682725"/>
            <a:ext cx="2084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4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1"/>
          <p:cNvSpPr txBox="1"/>
          <p:nvPr>
            <p:ph type="title"/>
          </p:nvPr>
        </p:nvSpPr>
        <p:spPr>
          <a:xfrm>
            <a:off x="678626" y="323575"/>
            <a:ext cx="77955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61"/>
          <p:cNvSpPr txBox="1"/>
          <p:nvPr>
            <p:ph idx="1" type="subTitle"/>
          </p:nvPr>
        </p:nvSpPr>
        <p:spPr>
          <a:xfrm>
            <a:off x="1129018" y="1419022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6" name="Google Shape;426;p61"/>
          <p:cNvSpPr txBox="1"/>
          <p:nvPr>
            <p:ph idx="2" type="subTitle"/>
          </p:nvPr>
        </p:nvSpPr>
        <p:spPr>
          <a:xfrm>
            <a:off x="1005268" y="1701365"/>
            <a:ext cx="21219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27" name="Google Shape;427;p61"/>
          <p:cNvSpPr txBox="1"/>
          <p:nvPr>
            <p:ph idx="3" type="subTitle"/>
          </p:nvPr>
        </p:nvSpPr>
        <p:spPr>
          <a:xfrm>
            <a:off x="3549953" y="1414222"/>
            <a:ext cx="18744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8" name="Google Shape;428;p61"/>
          <p:cNvSpPr txBox="1"/>
          <p:nvPr>
            <p:ph idx="4" type="subTitle"/>
          </p:nvPr>
        </p:nvSpPr>
        <p:spPr>
          <a:xfrm>
            <a:off x="3426503" y="1701365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29" name="Google Shape;429;p61"/>
          <p:cNvSpPr txBox="1"/>
          <p:nvPr>
            <p:ph idx="5" type="subTitle"/>
          </p:nvPr>
        </p:nvSpPr>
        <p:spPr>
          <a:xfrm>
            <a:off x="6059184" y="1414222"/>
            <a:ext cx="18717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30" name="Google Shape;430;p61"/>
          <p:cNvSpPr txBox="1"/>
          <p:nvPr>
            <p:ph idx="6" type="subTitle"/>
          </p:nvPr>
        </p:nvSpPr>
        <p:spPr>
          <a:xfrm>
            <a:off x="5883984" y="1701365"/>
            <a:ext cx="22221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31" name="Google Shape;431;p61"/>
          <p:cNvSpPr txBox="1"/>
          <p:nvPr>
            <p:ph idx="7" type="subTitle"/>
          </p:nvPr>
        </p:nvSpPr>
        <p:spPr>
          <a:xfrm>
            <a:off x="1129018" y="2684950"/>
            <a:ext cx="1874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32" name="Google Shape;432;p61"/>
          <p:cNvSpPr txBox="1"/>
          <p:nvPr>
            <p:ph idx="8" type="subTitle"/>
          </p:nvPr>
        </p:nvSpPr>
        <p:spPr>
          <a:xfrm>
            <a:off x="1005268" y="2947812"/>
            <a:ext cx="2121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33" name="Google Shape;433;p61"/>
          <p:cNvSpPr txBox="1"/>
          <p:nvPr>
            <p:ph idx="9" type="subTitle"/>
          </p:nvPr>
        </p:nvSpPr>
        <p:spPr>
          <a:xfrm>
            <a:off x="3551303" y="2684950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34" name="Google Shape;434;p61"/>
          <p:cNvSpPr txBox="1"/>
          <p:nvPr>
            <p:ph idx="13" type="subTitle"/>
          </p:nvPr>
        </p:nvSpPr>
        <p:spPr>
          <a:xfrm>
            <a:off x="3426503" y="2949365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35" name="Google Shape;435;p61"/>
          <p:cNvSpPr txBox="1"/>
          <p:nvPr>
            <p:ph idx="14" type="subTitle"/>
          </p:nvPr>
        </p:nvSpPr>
        <p:spPr>
          <a:xfrm>
            <a:off x="6059184" y="2684950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36" name="Google Shape;436;p61"/>
          <p:cNvSpPr txBox="1"/>
          <p:nvPr>
            <p:ph idx="15" type="subTitle"/>
          </p:nvPr>
        </p:nvSpPr>
        <p:spPr>
          <a:xfrm>
            <a:off x="5934384" y="2949365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37" name="Google Shape;437;p6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2">
  <p:cSld name="CUSTOM_4_1">
    <p:bg>
      <p:bgPr>
        <a:solidFill>
          <a:schemeClr val="dk1"/>
        </a:solid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2"/>
          <p:cNvSpPr txBox="1"/>
          <p:nvPr>
            <p:ph type="title"/>
          </p:nvPr>
        </p:nvSpPr>
        <p:spPr>
          <a:xfrm>
            <a:off x="2397750" y="323575"/>
            <a:ext cx="60765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62"/>
          <p:cNvSpPr txBox="1"/>
          <p:nvPr>
            <p:ph idx="1" type="subTitle"/>
          </p:nvPr>
        </p:nvSpPr>
        <p:spPr>
          <a:xfrm>
            <a:off x="3201193" y="1571422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1" name="Google Shape;441;p62"/>
          <p:cNvSpPr txBox="1"/>
          <p:nvPr>
            <p:ph idx="2" type="subTitle"/>
          </p:nvPr>
        </p:nvSpPr>
        <p:spPr>
          <a:xfrm>
            <a:off x="3201193" y="1853765"/>
            <a:ext cx="21219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2" name="Google Shape;442;p62"/>
          <p:cNvSpPr txBox="1"/>
          <p:nvPr>
            <p:ph idx="3" type="subTitle"/>
          </p:nvPr>
        </p:nvSpPr>
        <p:spPr>
          <a:xfrm>
            <a:off x="6341184" y="1566622"/>
            <a:ext cx="18744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3" name="Google Shape;443;p62"/>
          <p:cNvSpPr txBox="1"/>
          <p:nvPr>
            <p:ph idx="4" type="subTitle"/>
          </p:nvPr>
        </p:nvSpPr>
        <p:spPr>
          <a:xfrm>
            <a:off x="6341184" y="1853765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4" name="Google Shape;444;p62"/>
          <p:cNvSpPr txBox="1"/>
          <p:nvPr>
            <p:ph idx="5" type="subTitle"/>
          </p:nvPr>
        </p:nvSpPr>
        <p:spPr>
          <a:xfrm>
            <a:off x="6341184" y="2665518"/>
            <a:ext cx="18717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5" name="Google Shape;445;p62"/>
          <p:cNvSpPr txBox="1"/>
          <p:nvPr>
            <p:ph idx="6" type="subTitle"/>
          </p:nvPr>
        </p:nvSpPr>
        <p:spPr>
          <a:xfrm>
            <a:off x="6341184" y="2952661"/>
            <a:ext cx="22221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6" name="Google Shape;446;p62"/>
          <p:cNvSpPr txBox="1"/>
          <p:nvPr>
            <p:ph idx="7" type="subTitle"/>
          </p:nvPr>
        </p:nvSpPr>
        <p:spPr>
          <a:xfrm>
            <a:off x="3201193" y="2670711"/>
            <a:ext cx="1874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7" name="Google Shape;447;p62"/>
          <p:cNvSpPr txBox="1"/>
          <p:nvPr>
            <p:ph idx="8" type="subTitle"/>
          </p:nvPr>
        </p:nvSpPr>
        <p:spPr>
          <a:xfrm>
            <a:off x="3201193" y="2954334"/>
            <a:ext cx="2121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8" name="Google Shape;448;p62"/>
          <p:cNvSpPr txBox="1"/>
          <p:nvPr>
            <p:ph idx="9" type="subTitle"/>
          </p:nvPr>
        </p:nvSpPr>
        <p:spPr>
          <a:xfrm>
            <a:off x="3201193" y="3785607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9" name="Google Shape;449;p62"/>
          <p:cNvSpPr txBox="1"/>
          <p:nvPr>
            <p:ph idx="13" type="subTitle"/>
          </p:nvPr>
        </p:nvSpPr>
        <p:spPr>
          <a:xfrm>
            <a:off x="3201193" y="4070783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0" name="Google Shape;450;p62"/>
          <p:cNvSpPr txBox="1"/>
          <p:nvPr>
            <p:ph idx="14" type="subTitle"/>
          </p:nvPr>
        </p:nvSpPr>
        <p:spPr>
          <a:xfrm>
            <a:off x="6341184" y="3787383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51" name="Google Shape;451;p62"/>
          <p:cNvSpPr txBox="1"/>
          <p:nvPr>
            <p:ph idx="15" type="subTitle"/>
          </p:nvPr>
        </p:nvSpPr>
        <p:spPr>
          <a:xfrm>
            <a:off x="6341184" y="4072559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2" name="Google Shape;452;p6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1">
    <p:bg>
      <p:bgPr>
        <a:solidFill>
          <a:schemeClr val="dk1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63"/>
          <p:cNvSpPr txBox="1"/>
          <p:nvPr>
            <p:ph type="title"/>
          </p:nvPr>
        </p:nvSpPr>
        <p:spPr>
          <a:xfrm>
            <a:off x="625300" y="323675"/>
            <a:ext cx="78054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1_2">
    <p:bg>
      <p:bgPr>
        <a:solidFill>
          <a:schemeClr val="lt1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64"/>
          <p:cNvSpPr txBox="1"/>
          <p:nvPr>
            <p:ph type="title"/>
          </p:nvPr>
        </p:nvSpPr>
        <p:spPr>
          <a:xfrm>
            <a:off x="625300" y="323675"/>
            <a:ext cx="78054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TITLE_ONLY_1_1">
    <p:bg>
      <p:bgPr>
        <a:solidFill>
          <a:schemeClr val="dk1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65"/>
          <p:cNvSpPr txBox="1"/>
          <p:nvPr>
            <p:ph type="title"/>
          </p:nvPr>
        </p:nvSpPr>
        <p:spPr>
          <a:xfrm>
            <a:off x="4876902" y="1200650"/>
            <a:ext cx="317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9">
  <p:cSld name="TITLE_ONLY_1_1_1">
    <p:bg>
      <p:bgPr>
        <a:solidFill>
          <a:schemeClr val="lt1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66"/>
          <p:cNvSpPr txBox="1"/>
          <p:nvPr>
            <p:ph type="title"/>
          </p:nvPr>
        </p:nvSpPr>
        <p:spPr>
          <a:xfrm>
            <a:off x="713227" y="310900"/>
            <a:ext cx="317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0">
  <p:cSld name="TITLE_ONLY_1_1_1_1">
    <p:bg>
      <p:bgPr>
        <a:solidFill>
          <a:schemeClr val="dk1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67"/>
          <p:cNvSpPr txBox="1"/>
          <p:nvPr>
            <p:ph type="title"/>
          </p:nvPr>
        </p:nvSpPr>
        <p:spPr>
          <a:xfrm>
            <a:off x="713227" y="539500"/>
            <a:ext cx="317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8"/>
          <p:cNvSpPr/>
          <p:nvPr/>
        </p:nvSpPr>
        <p:spPr>
          <a:xfrm>
            <a:off x="12520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68"/>
          <p:cNvSpPr/>
          <p:nvPr/>
        </p:nvSpPr>
        <p:spPr>
          <a:xfrm>
            <a:off x="2662900" y="1745225"/>
            <a:ext cx="3865500" cy="346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68"/>
          <p:cNvSpPr txBox="1"/>
          <p:nvPr/>
        </p:nvSpPr>
        <p:spPr>
          <a:xfrm>
            <a:off x="3311250" y="3765800"/>
            <a:ext cx="25215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" sz="1100" u="none" cap="none" strike="noStrike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CREDITS: This presentation template was created by</a:t>
            </a:r>
            <a:r>
              <a:rPr b="1" i="0" lang="es" sz="11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 Slidesgo</a:t>
            </a:r>
            <a:r>
              <a:rPr b="0" i="0" lang="es" sz="1100" u="none" cap="none" strike="noStrike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, including icons by </a:t>
            </a:r>
            <a:r>
              <a:rPr b="1" i="0" lang="es" sz="11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Flaticon,</a:t>
            </a:r>
            <a:r>
              <a:rPr b="0" i="0" lang="es" sz="1100" u="none" cap="none" strike="noStrike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 and infographics &amp; images by </a:t>
            </a:r>
            <a:r>
              <a:rPr b="1" i="0" lang="es" sz="11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Freepik. </a:t>
            </a:r>
            <a:endParaRPr b="1" i="0" sz="11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472" name="Google Shape;472;p68"/>
          <p:cNvSpPr txBox="1"/>
          <p:nvPr>
            <p:ph type="title"/>
          </p:nvPr>
        </p:nvSpPr>
        <p:spPr>
          <a:xfrm>
            <a:off x="2680525" y="663091"/>
            <a:ext cx="3834300" cy="10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8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3" name="Google Shape;473;p68"/>
          <p:cNvSpPr txBox="1"/>
          <p:nvPr>
            <p:ph idx="1" type="subTitle"/>
          </p:nvPr>
        </p:nvSpPr>
        <p:spPr>
          <a:xfrm>
            <a:off x="2773100" y="1898029"/>
            <a:ext cx="3571500" cy="12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474" name="Google Shape;474;p68"/>
          <p:cNvCxnSpPr/>
          <p:nvPr/>
        </p:nvCxnSpPr>
        <p:spPr>
          <a:xfrm>
            <a:off x="2661313" y="5037300"/>
            <a:ext cx="38727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69"/>
          <p:cNvSpPr txBox="1"/>
          <p:nvPr>
            <p:ph idx="1" type="subTitle"/>
          </p:nvPr>
        </p:nvSpPr>
        <p:spPr>
          <a:xfrm>
            <a:off x="625300" y="1217725"/>
            <a:ext cx="3892200" cy="3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2pPr>
            <a:lvl3pPr lvl="2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3pPr>
            <a:lvl4pPr lvl="3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4pPr>
            <a:lvl5pPr lvl="4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5pPr>
            <a:lvl6pPr lvl="5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6pPr>
            <a:lvl7pPr lvl="6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7pPr>
            <a:lvl8pPr lvl="7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8pPr>
            <a:lvl9pPr lvl="8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478" name="Google Shape;478;p69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9" name="Google Shape;479;p69"/>
          <p:cNvSpPr txBox="1"/>
          <p:nvPr>
            <p:ph idx="2" type="subTitle"/>
          </p:nvPr>
        </p:nvSpPr>
        <p:spPr>
          <a:xfrm>
            <a:off x="4571998" y="1217725"/>
            <a:ext cx="3804300" cy="3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2pPr>
            <a:lvl3pPr lvl="2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3pPr>
            <a:lvl4pPr lvl="3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4pPr>
            <a:lvl5pPr lvl="4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5pPr>
            <a:lvl6pPr lvl="5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6pPr>
            <a:lvl7pPr lvl="6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7pPr>
            <a:lvl8pPr lvl="7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8pPr>
            <a:lvl9pPr lvl="8" marR="50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5_2"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0"/>
          <p:cNvSpPr txBox="1"/>
          <p:nvPr>
            <p:ph type="title"/>
          </p:nvPr>
        </p:nvSpPr>
        <p:spPr>
          <a:xfrm>
            <a:off x="699000" y="428125"/>
            <a:ext cx="77460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7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2_1_1_1_1">
    <p:bg>
      <p:bgPr>
        <a:solidFill>
          <a:schemeClr val="dk1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2_2_1_1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7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73"/>
          <p:cNvSpPr txBox="1"/>
          <p:nvPr>
            <p:ph idx="1" type="subTitle"/>
          </p:nvPr>
        </p:nvSpPr>
        <p:spPr>
          <a:xfrm>
            <a:off x="2844037" y="173833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89" name="Google Shape;489;p73"/>
          <p:cNvSpPr txBox="1"/>
          <p:nvPr>
            <p:ph idx="2" type="subTitle"/>
          </p:nvPr>
        </p:nvSpPr>
        <p:spPr>
          <a:xfrm>
            <a:off x="766875" y="2110195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0" name="Google Shape;490;p73"/>
          <p:cNvSpPr txBox="1"/>
          <p:nvPr>
            <p:ph idx="3" type="subTitle"/>
          </p:nvPr>
        </p:nvSpPr>
        <p:spPr>
          <a:xfrm>
            <a:off x="766887" y="1738347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91" name="Google Shape;491;p73"/>
          <p:cNvSpPr txBox="1"/>
          <p:nvPr>
            <p:ph idx="4" type="subTitle"/>
          </p:nvPr>
        </p:nvSpPr>
        <p:spPr>
          <a:xfrm>
            <a:off x="2844025" y="2109968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2" name="Google Shape;492;p73"/>
          <p:cNvSpPr txBox="1"/>
          <p:nvPr>
            <p:ph idx="5" type="subTitle"/>
          </p:nvPr>
        </p:nvSpPr>
        <p:spPr>
          <a:xfrm>
            <a:off x="4919363" y="173834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93" name="Google Shape;493;p73"/>
          <p:cNvSpPr txBox="1"/>
          <p:nvPr>
            <p:ph idx="6" type="subTitle"/>
          </p:nvPr>
        </p:nvSpPr>
        <p:spPr>
          <a:xfrm>
            <a:off x="6996513" y="2107626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4" name="Google Shape;494;p73"/>
          <p:cNvSpPr txBox="1"/>
          <p:nvPr>
            <p:ph idx="7" type="subTitle"/>
          </p:nvPr>
        </p:nvSpPr>
        <p:spPr>
          <a:xfrm>
            <a:off x="6996513" y="173833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95" name="Google Shape;495;p73"/>
          <p:cNvSpPr txBox="1"/>
          <p:nvPr>
            <p:ph idx="8" type="subTitle"/>
          </p:nvPr>
        </p:nvSpPr>
        <p:spPr>
          <a:xfrm>
            <a:off x="4919363" y="2109457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61" Type="http://schemas.openxmlformats.org/officeDocument/2006/relationships/theme" Target="../theme/theme3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60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22.xml"/><Relationship Id="rId5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21.xml"/><Relationship Id="rId54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24.xml"/><Relationship Id="rId5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23.xml"/><Relationship Id="rId56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26.xml"/><Relationship Id="rId5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25.xml"/><Relationship Id="rId58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34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Bebas Neue"/>
              <a:buNone/>
              <a:defRPr b="1" i="0" sz="43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34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verpass"/>
              <a:buChar char="●"/>
              <a:defRPr b="0" i="0" sz="18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verpass"/>
              <a:buChar char="■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  <p:sldLayoutId id="2147483712" r:id="rId54"/>
    <p:sldLayoutId id="2147483713" r:id="rId55"/>
    <p:sldLayoutId id="2147483714" r:id="rId56"/>
    <p:sldLayoutId id="2147483715" r:id="rId57"/>
    <p:sldLayoutId id="2147483716" r:id="rId58"/>
    <p:sldLayoutId id="2147483717" r:id="rId59"/>
    <p:sldLayoutId id="2147483718" r:id="rId60"/>
  </p:sldLayoutIdLst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hyperlink" Target="https://miro.com/app/board/uXjVKCwKnx0=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4"/>
          <p:cNvSpPr txBox="1"/>
          <p:nvPr>
            <p:ph idx="1" type="subTitle"/>
          </p:nvPr>
        </p:nvSpPr>
        <p:spPr>
          <a:xfrm>
            <a:off x="2364775" y="3681600"/>
            <a:ext cx="441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"/>
              <a:t>Comunidad de Prácticas 20 (CdP20) de la Fundación McKnight</a:t>
            </a:r>
            <a:endParaRPr/>
          </a:p>
        </p:txBody>
      </p:sp>
      <p:sp>
        <p:nvSpPr>
          <p:cNvPr id="501" name="Google Shape;501;p74"/>
          <p:cNvSpPr txBox="1"/>
          <p:nvPr>
            <p:ph type="ctrTitle"/>
          </p:nvPr>
        </p:nvSpPr>
        <p:spPr>
          <a:xfrm>
            <a:off x="117225" y="1457250"/>
            <a:ext cx="8912400" cy="22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s" sz="6400"/>
              <a:t>Hackaton INTERUNIVERSITARIO</a:t>
            </a:r>
            <a:endParaRPr sz="6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6400">
                <a:solidFill>
                  <a:schemeClr val="lt1"/>
                </a:solidFill>
              </a:rPr>
              <a:t>Sobre agroecología</a:t>
            </a:r>
            <a:endParaRPr sz="6400">
              <a:solidFill>
                <a:schemeClr val="lt1"/>
              </a:solidFill>
            </a:endParaRPr>
          </a:p>
        </p:txBody>
      </p:sp>
      <p:pic>
        <p:nvPicPr>
          <p:cNvPr id="502" name="Google Shape;50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127399" y="616500"/>
            <a:ext cx="414890" cy="5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3175" y="634771"/>
            <a:ext cx="556125" cy="5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6446" y="596624"/>
            <a:ext cx="556125" cy="63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5625" y="456400"/>
            <a:ext cx="1816151" cy="875249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74"/>
          <p:cNvSpPr/>
          <p:nvPr/>
        </p:nvSpPr>
        <p:spPr>
          <a:xfrm>
            <a:off x="3161100" y="4326425"/>
            <a:ext cx="2915400" cy="55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latin typeface="Bebas Neue"/>
                <a:ea typeface="Bebas Neue"/>
                <a:cs typeface="Bebas Neue"/>
                <a:sym typeface="Bebas Neue"/>
              </a:rPr>
              <a:t>SEGUNDA REUNIÓN</a:t>
            </a:r>
            <a:endParaRPr b="1" sz="2300">
              <a:latin typeface="Bebas Neue"/>
              <a:ea typeface="Bebas Neue"/>
              <a:cs typeface="Bebas Neue"/>
              <a:sym typeface="Bebas Neue"/>
            </a:endParaRPr>
          </a:p>
        </p:txBody>
      </p:sp>
      <p:cxnSp>
        <p:nvCxnSpPr>
          <p:cNvPr id="507" name="Google Shape;507;p74"/>
          <p:cNvCxnSpPr/>
          <p:nvPr/>
        </p:nvCxnSpPr>
        <p:spPr>
          <a:xfrm>
            <a:off x="-937625" y="174125"/>
            <a:ext cx="93900" cy="9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5"/>
          <p:cNvSpPr/>
          <p:nvPr/>
        </p:nvSpPr>
        <p:spPr>
          <a:xfrm>
            <a:off x="-187525" y="0"/>
            <a:ext cx="9563700" cy="777000"/>
          </a:xfrm>
          <a:prstGeom prst="rect">
            <a:avLst/>
          </a:prstGeom>
          <a:solidFill>
            <a:srgbClr val="D8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75"/>
          <p:cNvSpPr txBox="1"/>
          <p:nvPr/>
        </p:nvSpPr>
        <p:spPr>
          <a:xfrm>
            <a:off x="405450" y="181550"/>
            <a:ext cx="74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Antes de iniciar, algunas indicaciones</a:t>
            </a:r>
            <a:endParaRPr b="1"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4" name="Google Shape;514;p75"/>
          <p:cNvSpPr txBox="1"/>
          <p:nvPr/>
        </p:nvSpPr>
        <p:spPr>
          <a:xfrm>
            <a:off x="493025" y="1071650"/>
            <a:ext cx="82026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chemeClr val="dk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Nos </a:t>
            </a:r>
            <a:r>
              <a:rPr lang="es" sz="1900">
                <a:solidFill>
                  <a:schemeClr val="dk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renombramos</a:t>
            </a:r>
            <a:r>
              <a:rPr lang="es" sz="1900">
                <a:solidFill>
                  <a:schemeClr val="dk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considerando el siguiente ajuste según cada una de las universidades (para formar los grupos)</a:t>
            </a:r>
            <a:endParaRPr sz="19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●"/>
            </a:pPr>
            <a:r>
              <a:rPr lang="es" sz="1900">
                <a:solidFill>
                  <a:schemeClr val="dk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Para estudiantes UNALM: LM (nombre)</a:t>
            </a:r>
            <a:endParaRPr sz="19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●"/>
            </a:pPr>
            <a:r>
              <a:rPr lang="es" sz="1900">
                <a:solidFill>
                  <a:schemeClr val="dk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Para estudiantes UNSCH: SC (nombre)</a:t>
            </a:r>
            <a:endParaRPr sz="19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●"/>
            </a:pPr>
            <a:r>
              <a:rPr lang="es" sz="1900">
                <a:solidFill>
                  <a:schemeClr val="dk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Para estudiantes UNAH: HU (nombre)</a:t>
            </a:r>
            <a:endParaRPr sz="19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●"/>
            </a:pPr>
            <a:r>
              <a:rPr lang="es" sz="1900">
                <a:solidFill>
                  <a:schemeClr val="dk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Para estudiantes PUCP: PU (nombre)</a:t>
            </a:r>
            <a:endParaRPr sz="19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6"/>
          <p:cNvSpPr/>
          <p:nvPr/>
        </p:nvSpPr>
        <p:spPr>
          <a:xfrm>
            <a:off x="-187525" y="0"/>
            <a:ext cx="9563700" cy="777000"/>
          </a:xfrm>
          <a:prstGeom prst="rect">
            <a:avLst/>
          </a:prstGeom>
          <a:solidFill>
            <a:srgbClr val="D8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76"/>
          <p:cNvSpPr txBox="1"/>
          <p:nvPr>
            <p:ph idx="1" type="body"/>
          </p:nvPr>
        </p:nvSpPr>
        <p:spPr>
          <a:xfrm>
            <a:off x="627975" y="2064732"/>
            <a:ext cx="2774700" cy="1892100"/>
          </a:xfrm>
          <a:prstGeom prst="rect">
            <a:avLst/>
          </a:prstGeom>
          <a:ln cap="flat" cmpd="sng" w="1905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Roboto"/>
                <a:ea typeface="Roboto"/>
                <a:cs typeface="Roboto"/>
                <a:sym typeface="Roboto"/>
              </a:rPr>
              <a:t>UNSCH:</a:t>
            </a:r>
            <a:r>
              <a:rPr lang="es" sz="1600">
                <a:latin typeface="Roboto"/>
                <a:ea typeface="Roboto"/>
                <a:cs typeface="Roboto"/>
                <a:sym typeface="Roboto"/>
              </a:rPr>
              <a:t>    10 estudiantes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600">
                <a:latin typeface="Roboto"/>
                <a:ea typeface="Roboto"/>
                <a:cs typeface="Roboto"/>
                <a:sym typeface="Roboto"/>
              </a:rPr>
              <a:t>PUCP:</a:t>
            </a:r>
            <a:r>
              <a:rPr lang="es" sz="1600">
                <a:latin typeface="Roboto"/>
                <a:ea typeface="Roboto"/>
                <a:cs typeface="Roboto"/>
                <a:sym typeface="Roboto"/>
              </a:rPr>
              <a:t>       10 estudiantes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600">
                <a:latin typeface="Roboto"/>
                <a:ea typeface="Roboto"/>
                <a:cs typeface="Roboto"/>
                <a:sym typeface="Roboto"/>
              </a:rPr>
              <a:t>UNAH</a:t>
            </a:r>
            <a:r>
              <a:rPr lang="es" sz="1600">
                <a:latin typeface="Roboto"/>
                <a:ea typeface="Roboto"/>
                <a:cs typeface="Roboto"/>
                <a:sym typeface="Roboto"/>
              </a:rPr>
              <a:t>:       10 estudiantes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" sz="1600">
                <a:latin typeface="Roboto"/>
                <a:ea typeface="Roboto"/>
                <a:cs typeface="Roboto"/>
                <a:sym typeface="Roboto"/>
              </a:rPr>
              <a:t>UNALM: </a:t>
            </a:r>
            <a:r>
              <a:rPr lang="es" sz="1600">
                <a:latin typeface="Roboto"/>
                <a:ea typeface="Roboto"/>
                <a:cs typeface="Roboto"/>
                <a:sym typeface="Roboto"/>
              </a:rPr>
              <a:t>   10 estudiantes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1" name="Google Shape;521;p76"/>
          <p:cNvSpPr txBox="1"/>
          <p:nvPr/>
        </p:nvSpPr>
        <p:spPr>
          <a:xfrm>
            <a:off x="405450" y="181550"/>
            <a:ext cx="74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Perfil de estudiantes seleccionados/as </a:t>
            </a:r>
            <a:endParaRPr b="1"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22" name="Google Shape;522;p76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3981" y="1615950"/>
            <a:ext cx="4929618" cy="3099826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76"/>
          <p:cNvSpPr txBox="1"/>
          <p:nvPr/>
        </p:nvSpPr>
        <p:spPr>
          <a:xfrm>
            <a:off x="1033738" y="1108650"/>
            <a:ext cx="2131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chemeClr val="dk2"/>
                </a:solidFill>
                <a:highlight>
                  <a:srgbClr val="F4CCCC"/>
                </a:highlight>
                <a:latin typeface="Roboto"/>
                <a:ea typeface="Roboto"/>
                <a:cs typeface="Roboto"/>
                <a:sym typeface="Roboto"/>
              </a:rPr>
              <a:t>Por universidad</a:t>
            </a:r>
            <a:endParaRPr b="1" sz="1500">
              <a:solidFill>
                <a:schemeClr val="dk2"/>
              </a:solidFill>
              <a:highlight>
                <a:srgbClr val="F4CCCC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4" name="Google Shape;524;p76"/>
          <p:cNvSpPr txBox="1"/>
          <p:nvPr/>
        </p:nvSpPr>
        <p:spPr>
          <a:xfrm>
            <a:off x="5704238" y="1104850"/>
            <a:ext cx="2131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chemeClr val="dk2"/>
                </a:solidFill>
                <a:highlight>
                  <a:srgbClr val="F4CCCC"/>
                </a:highlight>
                <a:latin typeface="Roboto"/>
                <a:ea typeface="Roboto"/>
                <a:cs typeface="Roboto"/>
                <a:sym typeface="Roboto"/>
              </a:rPr>
              <a:t>Por género</a:t>
            </a:r>
            <a:endParaRPr b="1" sz="1500">
              <a:solidFill>
                <a:schemeClr val="dk2"/>
              </a:solidFill>
              <a:highlight>
                <a:srgbClr val="F4CCCC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77" title="Gráfico"/>
          <p:cNvPicPr preferRelativeResize="0"/>
          <p:nvPr/>
        </p:nvPicPr>
        <p:blipFill rotWithShape="1">
          <a:blip r:embed="rId3">
            <a:alphaModFix/>
          </a:blip>
          <a:srcRect b="0" l="20816" r="15505" t="10418"/>
          <a:stretch/>
        </p:blipFill>
        <p:spPr>
          <a:xfrm>
            <a:off x="4988550" y="1388863"/>
            <a:ext cx="3877257" cy="3373024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77"/>
          <p:cNvSpPr txBox="1"/>
          <p:nvPr/>
        </p:nvSpPr>
        <p:spPr>
          <a:xfrm>
            <a:off x="236025" y="290850"/>
            <a:ext cx="8059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Perfil de estudiantes seleccionados/as</a:t>
            </a:r>
            <a:endParaRPr b="1" sz="2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31" name="Google Shape;531;p77" title="Gráfico"/>
          <p:cNvPicPr preferRelativeResize="0"/>
          <p:nvPr/>
        </p:nvPicPr>
        <p:blipFill rotWithShape="1">
          <a:blip r:embed="rId4">
            <a:alphaModFix/>
          </a:blip>
          <a:srcRect b="0" l="6027" r="6482" t="0"/>
          <a:stretch/>
        </p:blipFill>
        <p:spPr>
          <a:xfrm>
            <a:off x="236025" y="1295100"/>
            <a:ext cx="4752524" cy="3560539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77"/>
          <p:cNvSpPr txBox="1"/>
          <p:nvPr/>
        </p:nvSpPr>
        <p:spPr>
          <a:xfrm>
            <a:off x="1422789" y="957675"/>
            <a:ext cx="237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chemeClr val="dk2"/>
                </a:solidFill>
                <a:highlight>
                  <a:srgbClr val="F4CCCC"/>
                </a:highlight>
                <a:latin typeface="Roboto"/>
                <a:ea typeface="Roboto"/>
                <a:cs typeface="Roboto"/>
                <a:sym typeface="Roboto"/>
              </a:rPr>
              <a:t>Por ámbito de estudios</a:t>
            </a:r>
            <a:endParaRPr b="1" sz="1500">
              <a:solidFill>
                <a:schemeClr val="dk2"/>
              </a:solidFill>
              <a:highlight>
                <a:srgbClr val="F4CCCC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3" name="Google Shape;533;p77"/>
          <p:cNvSpPr txBox="1"/>
          <p:nvPr/>
        </p:nvSpPr>
        <p:spPr>
          <a:xfrm>
            <a:off x="5761738" y="957675"/>
            <a:ext cx="2131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chemeClr val="dk2"/>
                </a:solidFill>
                <a:highlight>
                  <a:srgbClr val="F4CCCC"/>
                </a:highlight>
                <a:latin typeface="Roboto"/>
                <a:ea typeface="Roboto"/>
                <a:cs typeface="Roboto"/>
                <a:sym typeface="Roboto"/>
              </a:rPr>
              <a:t>Por ciclo académico</a:t>
            </a:r>
            <a:endParaRPr b="1" sz="1500">
              <a:solidFill>
                <a:schemeClr val="dk2"/>
              </a:solidFill>
              <a:highlight>
                <a:srgbClr val="F4CCCC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4" name="Google Shape;534;p77"/>
          <p:cNvSpPr/>
          <p:nvPr/>
        </p:nvSpPr>
        <p:spPr>
          <a:xfrm>
            <a:off x="-187525" y="0"/>
            <a:ext cx="9563700" cy="777000"/>
          </a:xfrm>
          <a:prstGeom prst="rect">
            <a:avLst/>
          </a:prstGeom>
          <a:solidFill>
            <a:srgbClr val="D8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77"/>
          <p:cNvSpPr txBox="1"/>
          <p:nvPr/>
        </p:nvSpPr>
        <p:spPr>
          <a:xfrm>
            <a:off x="405450" y="181550"/>
            <a:ext cx="74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Perfil de estudiantes seleccionados/as </a:t>
            </a:r>
            <a:endParaRPr b="1"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8"/>
          <p:cNvSpPr txBox="1"/>
          <p:nvPr>
            <p:ph idx="1" type="body"/>
          </p:nvPr>
        </p:nvSpPr>
        <p:spPr>
          <a:xfrm>
            <a:off x="463925" y="1058550"/>
            <a:ext cx="8491800" cy="11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700"/>
              <a:t>Ingresamos al siguiente enlace que nos llevará a una página de </a:t>
            </a:r>
            <a:r>
              <a:rPr b="1" lang="es" sz="1700"/>
              <a:t>Miró</a:t>
            </a:r>
            <a:r>
              <a:rPr lang="es" sz="1700"/>
              <a:t>. Escribimos nuestras</a:t>
            </a:r>
            <a:r>
              <a:rPr lang="es" sz="1700"/>
              <a:t> expectativas en uno de los post-it debajo del nombre de nuestra universidad</a:t>
            </a:r>
            <a:endParaRPr sz="1700"/>
          </a:p>
        </p:txBody>
      </p:sp>
      <p:sp>
        <p:nvSpPr>
          <p:cNvPr id="541" name="Google Shape;541;p78"/>
          <p:cNvSpPr/>
          <p:nvPr/>
        </p:nvSpPr>
        <p:spPr>
          <a:xfrm>
            <a:off x="-187525" y="0"/>
            <a:ext cx="9563700" cy="777000"/>
          </a:xfrm>
          <a:prstGeom prst="rect">
            <a:avLst/>
          </a:prstGeom>
          <a:solidFill>
            <a:srgbClr val="D8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78"/>
          <p:cNvSpPr txBox="1"/>
          <p:nvPr/>
        </p:nvSpPr>
        <p:spPr>
          <a:xfrm>
            <a:off x="405450" y="181550"/>
            <a:ext cx="74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¿Qué expectativas tenemos respecto al Hackatón?</a:t>
            </a:r>
            <a:endParaRPr b="1"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43" name="Google Shape;54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7125" y="2236650"/>
            <a:ext cx="5954999" cy="214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78"/>
          <p:cNvPicPr preferRelativeResize="0"/>
          <p:nvPr/>
        </p:nvPicPr>
        <p:blipFill rotWithShape="1">
          <a:blip r:embed="rId4">
            <a:alphaModFix/>
          </a:blip>
          <a:srcRect b="0" l="12917" r="11588" t="0"/>
          <a:stretch/>
        </p:blipFill>
        <p:spPr>
          <a:xfrm>
            <a:off x="629899" y="2182401"/>
            <a:ext cx="1451325" cy="1490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78"/>
          <p:cNvSpPr txBox="1"/>
          <p:nvPr/>
        </p:nvSpPr>
        <p:spPr>
          <a:xfrm>
            <a:off x="696850" y="3673125"/>
            <a:ext cx="1330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u="sng">
                <a:solidFill>
                  <a:schemeClr val="hlink"/>
                </a:solidFill>
                <a:hlinkClick r:id="rId5"/>
              </a:rPr>
              <a:t>https://miro.com/app/board/uXjVKCwKnx0=/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79"/>
          <p:cNvSpPr txBox="1"/>
          <p:nvPr>
            <p:ph idx="1" type="body"/>
          </p:nvPr>
        </p:nvSpPr>
        <p:spPr>
          <a:xfrm>
            <a:off x="696525" y="1165900"/>
            <a:ext cx="7970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Nos distribuimos en grupos para conversar sobre nuestras respuestas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Duración: 10 minutos</a:t>
            </a:r>
            <a:endParaRPr/>
          </a:p>
        </p:txBody>
      </p:sp>
      <p:sp>
        <p:nvSpPr>
          <p:cNvPr id="551" name="Google Shape;551;p79"/>
          <p:cNvSpPr/>
          <p:nvPr/>
        </p:nvSpPr>
        <p:spPr>
          <a:xfrm>
            <a:off x="-187525" y="0"/>
            <a:ext cx="9563700" cy="777000"/>
          </a:xfrm>
          <a:prstGeom prst="rect">
            <a:avLst/>
          </a:prstGeom>
          <a:solidFill>
            <a:srgbClr val="D8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79"/>
          <p:cNvSpPr txBox="1"/>
          <p:nvPr/>
        </p:nvSpPr>
        <p:spPr>
          <a:xfrm>
            <a:off x="405450" y="181550"/>
            <a:ext cx="74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Dinámica grupal</a:t>
            </a:r>
            <a:endParaRPr b="1"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53" name="Google Shape;553;p79"/>
          <p:cNvPicPr preferRelativeResize="0"/>
          <p:nvPr/>
        </p:nvPicPr>
        <p:blipFill rotWithShape="1">
          <a:blip r:embed="rId3">
            <a:alphaModFix/>
          </a:blip>
          <a:srcRect b="2639" l="4859" r="1137" t="-2639"/>
          <a:stretch/>
        </p:blipFill>
        <p:spPr>
          <a:xfrm>
            <a:off x="2062750" y="2197175"/>
            <a:ext cx="5400750" cy="265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80"/>
          <p:cNvSpPr/>
          <p:nvPr/>
        </p:nvSpPr>
        <p:spPr>
          <a:xfrm>
            <a:off x="-187525" y="0"/>
            <a:ext cx="9563700" cy="777000"/>
          </a:xfrm>
          <a:prstGeom prst="rect">
            <a:avLst/>
          </a:prstGeom>
          <a:solidFill>
            <a:srgbClr val="D8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80"/>
          <p:cNvSpPr txBox="1"/>
          <p:nvPr/>
        </p:nvSpPr>
        <p:spPr>
          <a:xfrm>
            <a:off x="405450" y="181550"/>
            <a:ext cx="74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Ficha de trabajo para el Hackatón</a:t>
            </a:r>
            <a:endParaRPr b="1"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60" name="Google Shape;560;p80"/>
          <p:cNvGraphicFramePr/>
          <p:nvPr/>
        </p:nvGraphicFramePr>
        <p:xfrm>
          <a:off x="626575" y="125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{48797055-D3DF-46A6-A5BC-A9CFF84E28DC}</a:tableStyleId>
              </a:tblPr>
              <a:tblGrid>
                <a:gridCol w="2609450"/>
                <a:gridCol w="2609450"/>
                <a:gridCol w="2609450"/>
              </a:tblGrid>
              <a:tr h="121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DESAFÍO 1: 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Promover la participación activa y comprometida de las juventudes rurales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DESAFÍO 2:  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Fortalecimiento, planificación y manejo de suelos basados en la agroecología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DESAFÍO 3: 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Potenciar el papel de las organizaciones vinculadas con la agroecología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¿Qué entendemos a partir del desafío?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¿Qué entendemos a partir del desafío?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¿Qué entendemos a partir del desafío?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¿Qué problemas vinculados al desafío identificamos?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¿Qué problemas vinculados al desafío identificamos?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¿Qué problemas vinculados al desafío identificamos?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9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¿Qué soluciones posibles identificamos para cada problema?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¿Qué soluciones posibles identificamos para cada problema?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Roboto"/>
                          <a:ea typeface="Roboto"/>
                          <a:cs typeface="Roboto"/>
                          <a:sym typeface="Roboto"/>
                        </a:rPr>
                        <a:t>¿Qué soluciones posibles identificamos para cada problema?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5" name="Google Shape;565;p81"/>
          <p:cNvGraphicFramePr/>
          <p:nvPr/>
        </p:nvGraphicFramePr>
        <p:xfrm>
          <a:off x="1346725" y="985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{5B552E7A-4224-4DC1-AFAE-6558F88D10A6}</a:tableStyleId>
              </a:tblPr>
              <a:tblGrid>
                <a:gridCol w="1983675"/>
                <a:gridCol w="4466875"/>
              </a:tblGrid>
              <a:tr h="330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>
                          <a:solidFill>
                            <a:srgbClr val="FFFFFF"/>
                          </a:solidFill>
                        </a:rPr>
                        <a:t>Horario</a:t>
                      </a:r>
                      <a:endParaRPr b="1" sz="11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>
                          <a:solidFill>
                            <a:srgbClr val="FFFFFF"/>
                          </a:solidFill>
                        </a:rPr>
                        <a:t>Actividad</a:t>
                      </a:r>
                      <a:endParaRPr b="1" sz="11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30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7:00 -8:00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Salida de Ayacucho a Condorccocha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8:00-9:00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Visita a zona arqueológica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9:00-9:30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Traslado de la zona arqueológica a los campos semilleros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/>
                        <a:t>9:30 - 10:00</a:t>
                      </a:r>
                      <a:endParaRPr b="1"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/>
                        <a:t>Cofee break</a:t>
                      </a:r>
                      <a:endParaRPr b="1"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330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10:00:10:30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Visita a los semilleros de papa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10:30-11:00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Traslado a CORPAPA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11:00 -12:30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Conociendo CORPAPA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/>
                        <a:t>12:30-1:30</a:t>
                      </a:r>
                      <a:endParaRPr b="1"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/>
                        <a:t>Almuerzo</a:t>
                      </a:r>
                      <a:endParaRPr b="1"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425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1:30 - 2:30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Traslado a Ayacucho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7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2:30</a:t>
                      </a:r>
                      <a:r>
                        <a:rPr lang="es" sz="1100"/>
                        <a:t>- 5:30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Inicio de taller de Hackatón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6" name="Google Shape;566;p81"/>
          <p:cNvSpPr/>
          <p:nvPr/>
        </p:nvSpPr>
        <p:spPr>
          <a:xfrm>
            <a:off x="-187525" y="0"/>
            <a:ext cx="9563700" cy="777000"/>
          </a:xfrm>
          <a:prstGeom prst="rect">
            <a:avLst/>
          </a:prstGeom>
          <a:solidFill>
            <a:srgbClr val="D8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81"/>
          <p:cNvSpPr txBox="1"/>
          <p:nvPr/>
        </p:nvSpPr>
        <p:spPr>
          <a:xfrm>
            <a:off x="405450" y="181550"/>
            <a:ext cx="74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Cronograma - Sábado 8 de junio (Salida de campo)</a:t>
            </a:r>
            <a:endParaRPr b="1"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82"/>
          <p:cNvSpPr/>
          <p:nvPr/>
        </p:nvSpPr>
        <p:spPr>
          <a:xfrm>
            <a:off x="-187525" y="0"/>
            <a:ext cx="9563700" cy="777000"/>
          </a:xfrm>
          <a:prstGeom prst="rect">
            <a:avLst/>
          </a:prstGeom>
          <a:solidFill>
            <a:srgbClr val="D8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82"/>
          <p:cNvSpPr txBox="1"/>
          <p:nvPr/>
        </p:nvSpPr>
        <p:spPr>
          <a:xfrm>
            <a:off x="405450" y="181550"/>
            <a:ext cx="74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Cronograma - Sábado 8 de junio (Inicio de taller de Hackatón)</a:t>
            </a:r>
            <a:endParaRPr b="1"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74" name="Google Shape;574;p82"/>
          <p:cNvGraphicFramePr/>
          <p:nvPr/>
        </p:nvGraphicFramePr>
        <p:xfrm>
          <a:off x="2139250" y="1641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{5B552E7A-4224-4DC1-AFAE-6558F88D10A6}</a:tableStyleId>
              </a:tblPr>
              <a:tblGrid>
                <a:gridCol w="1431650"/>
                <a:gridCol w="3223750"/>
              </a:tblGrid>
              <a:tr h="292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chemeClr val="lt1"/>
                          </a:solidFill>
                        </a:rPr>
                        <a:t>Horario</a:t>
                      </a:r>
                      <a:endParaRPr b="1"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chemeClr val="lt1"/>
                          </a:solidFill>
                        </a:rPr>
                        <a:t>Actividad</a:t>
                      </a:r>
                      <a:endParaRPr b="1"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539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14:30-14:40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Apertura y bienvenida</a:t>
                      </a:r>
                      <a:endParaRPr sz="1200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14:40-14:50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Objetivos, agenda y normas de convivencia</a:t>
                      </a:r>
                      <a:endParaRPr sz="1200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14:50-15:20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Conociéndonos mejor</a:t>
                      </a:r>
                      <a:endParaRPr sz="1200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15:20-17:30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¿Qué aprendimos sobre la agroecología en estos días?</a:t>
                      </a:r>
                      <a:endParaRPr sz="1200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83"/>
          <p:cNvSpPr/>
          <p:nvPr/>
        </p:nvSpPr>
        <p:spPr>
          <a:xfrm>
            <a:off x="-187525" y="0"/>
            <a:ext cx="9563700" cy="777000"/>
          </a:xfrm>
          <a:prstGeom prst="rect">
            <a:avLst/>
          </a:prstGeom>
          <a:solidFill>
            <a:srgbClr val="D8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83"/>
          <p:cNvSpPr txBox="1"/>
          <p:nvPr/>
        </p:nvSpPr>
        <p:spPr>
          <a:xfrm>
            <a:off x="405450" y="181550"/>
            <a:ext cx="74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Cronograma - Domingo 9 de junio (Taller Hackatón)</a:t>
            </a:r>
            <a:endParaRPr b="1"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81" name="Google Shape;581;p83"/>
          <p:cNvGraphicFramePr/>
          <p:nvPr/>
        </p:nvGraphicFramePr>
        <p:xfrm>
          <a:off x="1272775" y="990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{5B552E7A-4224-4DC1-AFAE-6558F88D10A6}</a:tableStyleId>
              </a:tblPr>
              <a:tblGrid>
                <a:gridCol w="2023200"/>
                <a:gridCol w="4438025"/>
              </a:tblGrid>
              <a:tr h="4192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chemeClr val="lt1"/>
                          </a:solidFill>
                        </a:rPr>
                        <a:t>Hora</a:t>
                      </a:r>
                      <a:endParaRPr b="1"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chemeClr val="lt1"/>
                          </a:solidFill>
                        </a:rPr>
                        <a:t>Actividad</a:t>
                      </a:r>
                      <a:endParaRPr b="1"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8:30-8:35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Apertura, bienvenida y agenda del día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8:35-10:15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¿Qué aprendimos en estos días respecto a los desafíos?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/>
                        <a:t>10:15-10:45</a:t>
                      </a:r>
                      <a:endParaRPr b="1"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/>
                        <a:t>Refrigerio</a:t>
                      </a:r>
                      <a:endParaRPr b="1"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10:45-11:45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Conversatorio de profesores sobre los tres desafíos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/>
                        <a:t>12:00-13:00</a:t>
                      </a:r>
                      <a:endParaRPr b="1"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/>
                        <a:t>Almuerzo</a:t>
                      </a:r>
                      <a:endParaRPr b="1"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3588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13:00-14:00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Conformación de equipos multidisciplinarios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14:00-16:30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Ideas iniciales para la presentación de propuestas y plan de trabajo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16:30-16:40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Siguientes pasos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16:40-16:55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Evaluación del taller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16:55-17:00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/>
                        <a:t>Agradecimiento y cierre</a:t>
                      </a:r>
                      <a:endParaRPr sz="11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inimal Marketing by Slidesgo XL">
  <a:themeElements>
    <a:clrScheme name="Simple Light">
      <a:dk1>
        <a:srgbClr val="D82727"/>
      </a:dk1>
      <a:lt1>
        <a:srgbClr val="FFFFFF"/>
      </a:lt1>
      <a:dk2>
        <a:srgbClr val="FFFFFF"/>
      </a:dk2>
      <a:lt2>
        <a:srgbClr val="FFFFFF"/>
      </a:lt2>
      <a:accent1>
        <a:srgbClr val="D82727"/>
      </a:accent1>
      <a:accent2>
        <a:srgbClr val="D82727"/>
      </a:accent2>
      <a:accent3>
        <a:srgbClr val="FFFFFF"/>
      </a:accent3>
      <a:accent4>
        <a:srgbClr val="D82727"/>
      </a:accent4>
      <a:accent5>
        <a:srgbClr val="FFFFFF"/>
      </a:accent5>
      <a:accent6>
        <a:srgbClr val="D82727"/>
      </a:accent6>
      <a:hlink>
        <a:srgbClr val="D8272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