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63" r:id="rId3"/>
    <p:sldId id="287" r:id="rId4"/>
    <p:sldId id="358" r:id="rId5"/>
    <p:sldId id="359" r:id="rId6"/>
    <p:sldId id="286" r:id="rId7"/>
    <p:sldId id="360" r:id="rId8"/>
    <p:sldId id="347" r:id="rId9"/>
    <p:sldId id="346" r:id="rId10"/>
    <p:sldId id="361" r:id="rId11"/>
    <p:sldId id="363" r:id="rId12"/>
    <p:sldId id="367" r:id="rId13"/>
    <p:sldId id="364" r:id="rId14"/>
    <p:sldId id="366" r:id="rId15"/>
    <p:sldId id="365" r:id="rId16"/>
    <p:sldId id="369" r:id="rId17"/>
    <p:sldId id="362" r:id="rId18"/>
    <p:sldId id="368" r:id="rId19"/>
    <p:sldId id="720" r:id="rId20"/>
    <p:sldId id="356" r:id="rId21"/>
    <p:sldId id="370" r:id="rId22"/>
    <p:sldId id="258" r:id="rId23"/>
    <p:sldId id="259" r:id="rId24"/>
    <p:sldId id="260" r:id="rId25"/>
    <p:sldId id="261" r:id="rId26"/>
    <p:sldId id="257" r:id="rId27"/>
  </p:sldIdLst>
  <p:sldSz cx="12192000" cy="6858000"/>
  <p:notesSz cx="6858000" cy="9144000"/>
  <p:defaultText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4" autoAdjust="0"/>
    <p:restoredTop sz="94660"/>
  </p:normalViewPr>
  <p:slideViewPr>
    <p:cSldViewPr snapToGrid="0">
      <p:cViewPr varScale="1">
        <p:scale>
          <a:sx n="44" d="100"/>
          <a:sy n="44" d="100"/>
        </p:scale>
        <p:origin x="54" y="4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226622-AA11-4BE5-A866-67530917AD59}"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es-BO"/>
        </a:p>
      </dgm:t>
    </dgm:pt>
    <dgm:pt modelId="{C0C580D7-11BC-48A4-BCB7-E36629FB5CD4}">
      <dgm:prSet phldrT="[Texto]"/>
      <dgm:spPr/>
      <dgm:t>
        <a:bodyPr/>
        <a:lstStyle/>
        <a:p>
          <a:r>
            <a:rPr lang="es-ES" dirty="0"/>
            <a:t>2001-2007</a:t>
          </a:r>
          <a:endParaRPr lang="es-BO" dirty="0"/>
        </a:p>
      </dgm:t>
    </dgm:pt>
    <dgm:pt modelId="{BA5B0F45-995A-4166-B07E-A1250DCE5ABF}" type="parTrans" cxnId="{BA971EC1-9258-4F8C-8232-EBD63B52767B}">
      <dgm:prSet/>
      <dgm:spPr/>
      <dgm:t>
        <a:bodyPr/>
        <a:lstStyle/>
        <a:p>
          <a:endParaRPr lang="es-BO"/>
        </a:p>
      </dgm:t>
    </dgm:pt>
    <dgm:pt modelId="{93231D83-1EE0-452F-AFA9-6076A03E78F8}" type="sibTrans" cxnId="{BA971EC1-9258-4F8C-8232-EBD63B52767B}">
      <dgm:prSet/>
      <dgm:spPr/>
      <dgm:t>
        <a:bodyPr/>
        <a:lstStyle/>
        <a:p>
          <a:endParaRPr lang="es-BO"/>
        </a:p>
      </dgm:t>
    </dgm:pt>
    <dgm:pt modelId="{2C43464D-EBFF-4161-8A1E-DEE8251BF8EB}">
      <dgm:prSet phldrT="[Texto]"/>
      <dgm:spPr/>
      <dgm:t>
        <a:bodyPr/>
        <a:lstStyle/>
        <a:p>
          <a:r>
            <a:rPr lang="es-ES" dirty="0"/>
            <a:t>35 estudios en proceso de aprobación de pesticidas</a:t>
          </a:r>
          <a:endParaRPr lang="es-BO" dirty="0"/>
        </a:p>
      </dgm:t>
    </dgm:pt>
    <dgm:pt modelId="{DA94F85F-B2CF-472F-A6B2-352C93107D18}" type="parTrans" cxnId="{EAACCFFD-C6FF-43D7-90F0-1DD2824C95F0}">
      <dgm:prSet/>
      <dgm:spPr/>
      <dgm:t>
        <a:bodyPr/>
        <a:lstStyle/>
        <a:p>
          <a:endParaRPr lang="es-BO"/>
        </a:p>
      </dgm:t>
    </dgm:pt>
    <dgm:pt modelId="{5F33E004-74C5-4DB5-83E8-E7034D69E6D5}" type="sibTrans" cxnId="{EAACCFFD-C6FF-43D7-90F0-1DD2824C95F0}">
      <dgm:prSet/>
      <dgm:spPr/>
      <dgm:t>
        <a:bodyPr/>
        <a:lstStyle/>
        <a:p>
          <a:endParaRPr lang="es-BO"/>
        </a:p>
      </dgm:t>
    </dgm:pt>
    <dgm:pt modelId="{AE6397B1-5EA1-45E9-9A65-F46B83EF2AAD}">
      <dgm:prSet phldrT="[Texto]"/>
      <dgm:spPr/>
      <dgm:t>
        <a:bodyPr/>
        <a:lstStyle/>
        <a:p>
          <a:r>
            <a:rPr lang="es-ES" dirty="0"/>
            <a:t>La comisión Europea recibe solo 24</a:t>
          </a:r>
          <a:endParaRPr lang="es-BO" dirty="0"/>
        </a:p>
      </dgm:t>
    </dgm:pt>
    <dgm:pt modelId="{3C4687CA-19E2-465F-8640-97A803D38DC2}" type="parTrans" cxnId="{B5C60355-138C-4A82-8D67-1804ACDA7BDC}">
      <dgm:prSet/>
      <dgm:spPr/>
      <dgm:t>
        <a:bodyPr/>
        <a:lstStyle/>
        <a:p>
          <a:endParaRPr lang="es-BO"/>
        </a:p>
      </dgm:t>
    </dgm:pt>
    <dgm:pt modelId="{9B94F46D-F6EB-45D9-9A88-CD1F37399827}" type="sibTrans" cxnId="{B5C60355-138C-4A82-8D67-1804ACDA7BDC}">
      <dgm:prSet/>
      <dgm:spPr/>
      <dgm:t>
        <a:bodyPr/>
        <a:lstStyle/>
        <a:p>
          <a:endParaRPr lang="es-BO"/>
        </a:p>
      </dgm:t>
    </dgm:pt>
    <dgm:pt modelId="{9B4607E9-6D35-4A51-A755-256962CA5D02}">
      <dgm:prSet phldrT="[Texto]"/>
      <dgm:spPr/>
      <dgm:t>
        <a:bodyPr/>
        <a:lstStyle/>
        <a:p>
          <a:r>
            <a:rPr lang="es-ES" dirty="0"/>
            <a:t>Aprueba los pesticidas y empieza a comercializarlos ampliamente</a:t>
          </a:r>
          <a:endParaRPr lang="es-BO" dirty="0"/>
        </a:p>
      </dgm:t>
    </dgm:pt>
    <dgm:pt modelId="{9775F985-A307-47D0-9E3C-048EB328A62D}" type="parTrans" cxnId="{AC069060-E269-4395-B41D-6A64AC819B47}">
      <dgm:prSet/>
      <dgm:spPr/>
      <dgm:t>
        <a:bodyPr/>
        <a:lstStyle/>
        <a:p>
          <a:endParaRPr lang="es-BO"/>
        </a:p>
      </dgm:t>
    </dgm:pt>
    <dgm:pt modelId="{9825A6A9-7B9E-473F-9F68-9BEA52F8A58B}" type="sibTrans" cxnId="{AC069060-E269-4395-B41D-6A64AC819B47}">
      <dgm:prSet/>
      <dgm:spPr/>
      <dgm:t>
        <a:bodyPr/>
        <a:lstStyle/>
        <a:p>
          <a:endParaRPr lang="es-BO"/>
        </a:p>
      </dgm:t>
    </dgm:pt>
    <dgm:pt modelId="{1FFA8AEA-8A2E-4F85-9E86-E6D00D3B8B84}">
      <dgm:prSet phldrT="[Texto]"/>
      <dgm:spPr/>
      <dgm:t>
        <a:bodyPr/>
        <a:lstStyle/>
        <a:p>
          <a:r>
            <a:rPr lang="es-ES" dirty="0"/>
            <a:t>2017 - 2022</a:t>
          </a:r>
          <a:endParaRPr lang="es-BO" dirty="0"/>
        </a:p>
      </dgm:t>
    </dgm:pt>
    <dgm:pt modelId="{9D135578-1DC6-41A2-89C6-471483126098}" type="parTrans" cxnId="{1CE38E70-83A4-412A-971A-1112E3E42000}">
      <dgm:prSet/>
      <dgm:spPr/>
      <dgm:t>
        <a:bodyPr/>
        <a:lstStyle/>
        <a:p>
          <a:endParaRPr lang="es-BO"/>
        </a:p>
      </dgm:t>
    </dgm:pt>
    <dgm:pt modelId="{04C038E9-54F0-456B-ACC1-7E190188D8E3}" type="sibTrans" cxnId="{1CE38E70-83A4-412A-971A-1112E3E42000}">
      <dgm:prSet/>
      <dgm:spPr/>
      <dgm:t>
        <a:bodyPr/>
        <a:lstStyle/>
        <a:p>
          <a:endParaRPr lang="es-BO"/>
        </a:p>
      </dgm:t>
    </dgm:pt>
    <dgm:pt modelId="{CFB5E5DF-A133-4F41-AA40-0F4E8788350E}">
      <dgm:prSet phldrT="[Texto]"/>
      <dgm:spPr/>
      <dgm:t>
        <a:bodyPr/>
        <a:lstStyle/>
        <a:p>
          <a:r>
            <a:rPr lang="es-ES" dirty="0"/>
            <a:t>Toman conocimiento de la existencia de los 9 estudios “no divulgados”</a:t>
          </a:r>
          <a:endParaRPr lang="es-BO" dirty="0"/>
        </a:p>
      </dgm:t>
    </dgm:pt>
    <dgm:pt modelId="{AB2F7189-5A29-4FED-AE6C-F0ADA53163B8}" type="parTrans" cxnId="{C89EA318-A0D2-44E1-B1FC-A16570343647}">
      <dgm:prSet/>
      <dgm:spPr/>
      <dgm:t>
        <a:bodyPr/>
        <a:lstStyle/>
        <a:p>
          <a:endParaRPr lang="es-BO"/>
        </a:p>
      </dgm:t>
    </dgm:pt>
    <dgm:pt modelId="{4ED69A55-68F8-43D5-8BF2-2456ED8F22CB}" type="sibTrans" cxnId="{C89EA318-A0D2-44E1-B1FC-A16570343647}">
      <dgm:prSet/>
      <dgm:spPr/>
      <dgm:t>
        <a:bodyPr/>
        <a:lstStyle/>
        <a:p>
          <a:endParaRPr lang="es-BO"/>
        </a:p>
      </dgm:t>
    </dgm:pt>
    <dgm:pt modelId="{06A516DE-40D9-47CB-A2C9-7B00D32AB251}" type="pres">
      <dgm:prSet presAssocID="{26226622-AA11-4BE5-A866-67530917AD59}" presName="Name0" presStyleCnt="0">
        <dgm:presLayoutVars>
          <dgm:chMax/>
          <dgm:chPref/>
          <dgm:dir/>
          <dgm:animLvl val="lvl"/>
        </dgm:presLayoutVars>
      </dgm:prSet>
      <dgm:spPr/>
    </dgm:pt>
    <dgm:pt modelId="{0E4AE246-13F3-43C3-ADB6-2A9A10C17A54}" type="pres">
      <dgm:prSet presAssocID="{C0C580D7-11BC-48A4-BCB7-E36629FB5CD4}" presName="composite" presStyleCnt="0"/>
      <dgm:spPr/>
    </dgm:pt>
    <dgm:pt modelId="{091C9A03-93FA-4AF8-907C-A6EA0229F842}" type="pres">
      <dgm:prSet presAssocID="{C0C580D7-11BC-48A4-BCB7-E36629FB5CD4}" presName="Parent1" presStyleLbl="node1" presStyleIdx="0" presStyleCnt="6">
        <dgm:presLayoutVars>
          <dgm:chMax val="1"/>
          <dgm:chPref val="1"/>
          <dgm:bulletEnabled val="1"/>
        </dgm:presLayoutVars>
      </dgm:prSet>
      <dgm:spPr/>
    </dgm:pt>
    <dgm:pt modelId="{04B7EA99-E64F-498A-9FA9-7E4361A7B26E}" type="pres">
      <dgm:prSet presAssocID="{C0C580D7-11BC-48A4-BCB7-E36629FB5CD4}" presName="Childtext1" presStyleLbl="revTx" presStyleIdx="0" presStyleCnt="3">
        <dgm:presLayoutVars>
          <dgm:chMax val="0"/>
          <dgm:chPref val="0"/>
          <dgm:bulletEnabled val="1"/>
        </dgm:presLayoutVars>
      </dgm:prSet>
      <dgm:spPr/>
    </dgm:pt>
    <dgm:pt modelId="{7F3DEDC9-EB41-4268-9D4F-55480A1E5D89}" type="pres">
      <dgm:prSet presAssocID="{C0C580D7-11BC-48A4-BCB7-E36629FB5CD4}" presName="BalanceSpacing" presStyleCnt="0"/>
      <dgm:spPr/>
    </dgm:pt>
    <dgm:pt modelId="{120B380B-F047-4787-9943-4EB0D1CE8A47}" type="pres">
      <dgm:prSet presAssocID="{C0C580D7-11BC-48A4-BCB7-E36629FB5CD4}" presName="BalanceSpacing1" presStyleCnt="0"/>
      <dgm:spPr/>
    </dgm:pt>
    <dgm:pt modelId="{DAE393D0-ED1A-43B9-9180-A6CF8308CEC5}" type="pres">
      <dgm:prSet presAssocID="{93231D83-1EE0-452F-AFA9-6076A03E78F8}" presName="Accent1Text" presStyleLbl="node1" presStyleIdx="1" presStyleCnt="6"/>
      <dgm:spPr/>
    </dgm:pt>
    <dgm:pt modelId="{8BCE4F5A-EE81-436A-95DD-8F34BE4B7214}" type="pres">
      <dgm:prSet presAssocID="{93231D83-1EE0-452F-AFA9-6076A03E78F8}" presName="spaceBetweenRectangles" presStyleCnt="0"/>
      <dgm:spPr/>
    </dgm:pt>
    <dgm:pt modelId="{CED72B44-4E1D-46A0-BCEA-80C801A972D0}" type="pres">
      <dgm:prSet presAssocID="{AE6397B1-5EA1-45E9-9A65-F46B83EF2AAD}" presName="composite" presStyleCnt="0"/>
      <dgm:spPr/>
    </dgm:pt>
    <dgm:pt modelId="{916D7586-9150-4343-9B53-EF5FD21D39BC}" type="pres">
      <dgm:prSet presAssocID="{AE6397B1-5EA1-45E9-9A65-F46B83EF2AAD}" presName="Parent1" presStyleLbl="node1" presStyleIdx="2" presStyleCnt="6">
        <dgm:presLayoutVars>
          <dgm:chMax val="1"/>
          <dgm:chPref val="1"/>
          <dgm:bulletEnabled val="1"/>
        </dgm:presLayoutVars>
      </dgm:prSet>
      <dgm:spPr/>
    </dgm:pt>
    <dgm:pt modelId="{0AD6FF9F-1B4A-4DC0-9DED-C5C012685943}" type="pres">
      <dgm:prSet presAssocID="{AE6397B1-5EA1-45E9-9A65-F46B83EF2AAD}" presName="Childtext1" presStyleLbl="revTx" presStyleIdx="1" presStyleCnt="3">
        <dgm:presLayoutVars>
          <dgm:chMax val="0"/>
          <dgm:chPref val="0"/>
          <dgm:bulletEnabled val="1"/>
        </dgm:presLayoutVars>
      </dgm:prSet>
      <dgm:spPr/>
    </dgm:pt>
    <dgm:pt modelId="{27F79DF6-BE2E-40B7-BE12-305CEC72432B}" type="pres">
      <dgm:prSet presAssocID="{AE6397B1-5EA1-45E9-9A65-F46B83EF2AAD}" presName="BalanceSpacing" presStyleCnt="0"/>
      <dgm:spPr/>
    </dgm:pt>
    <dgm:pt modelId="{314EBBB4-2DEF-4CE4-86DD-D9F36AF5AE08}" type="pres">
      <dgm:prSet presAssocID="{AE6397B1-5EA1-45E9-9A65-F46B83EF2AAD}" presName="BalanceSpacing1" presStyleCnt="0"/>
      <dgm:spPr/>
    </dgm:pt>
    <dgm:pt modelId="{6A2C5E81-F94F-4B13-93BD-CF131E019472}" type="pres">
      <dgm:prSet presAssocID="{9B94F46D-F6EB-45D9-9A88-CD1F37399827}" presName="Accent1Text" presStyleLbl="node1" presStyleIdx="3" presStyleCnt="6"/>
      <dgm:spPr/>
    </dgm:pt>
    <dgm:pt modelId="{D1D54C93-153F-4E8F-8FE7-6D912E75A1F3}" type="pres">
      <dgm:prSet presAssocID="{9B94F46D-F6EB-45D9-9A88-CD1F37399827}" presName="spaceBetweenRectangles" presStyleCnt="0"/>
      <dgm:spPr/>
    </dgm:pt>
    <dgm:pt modelId="{FA1D3D43-2E96-4A84-BD9D-6527952B69A9}" type="pres">
      <dgm:prSet presAssocID="{1FFA8AEA-8A2E-4F85-9E86-E6D00D3B8B84}" presName="composite" presStyleCnt="0"/>
      <dgm:spPr/>
    </dgm:pt>
    <dgm:pt modelId="{DF75EC77-B454-4094-B9AD-D847509F8B6D}" type="pres">
      <dgm:prSet presAssocID="{1FFA8AEA-8A2E-4F85-9E86-E6D00D3B8B84}" presName="Parent1" presStyleLbl="node1" presStyleIdx="4" presStyleCnt="6">
        <dgm:presLayoutVars>
          <dgm:chMax val="1"/>
          <dgm:chPref val="1"/>
          <dgm:bulletEnabled val="1"/>
        </dgm:presLayoutVars>
      </dgm:prSet>
      <dgm:spPr/>
    </dgm:pt>
    <dgm:pt modelId="{FD49E517-0E52-4D61-8935-D5F22A6E15FD}" type="pres">
      <dgm:prSet presAssocID="{1FFA8AEA-8A2E-4F85-9E86-E6D00D3B8B84}" presName="Childtext1" presStyleLbl="revTx" presStyleIdx="2" presStyleCnt="3">
        <dgm:presLayoutVars>
          <dgm:chMax val="0"/>
          <dgm:chPref val="0"/>
          <dgm:bulletEnabled val="1"/>
        </dgm:presLayoutVars>
      </dgm:prSet>
      <dgm:spPr/>
    </dgm:pt>
    <dgm:pt modelId="{4034B456-1A39-42FD-AC0E-F34D44E0753A}" type="pres">
      <dgm:prSet presAssocID="{1FFA8AEA-8A2E-4F85-9E86-E6D00D3B8B84}" presName="BalanceSpacing" presStyleCnt="0"/>
      <dgm:spPr/>
    </dgm:pt>
    <dgm:pt modelId="{4209E120-BD74-4954-98A1-FFAE2822AA53}" type="pres">
      <dgm:prSet presAssocID="{1FFA8AEA-8A2E-4F85-9E86-E6D00D3B8B84}" presName="BalanceSpacing1" presStyleCnt="0"/>
      <dgm:spPr/>
    </dgm:pt>
    <dgm:pt modelId="{EC05C4D5-51BF-450B-891A-7C521D137384}" type="pres">
      <dgm:prSet presAssocID="{04C038E9-54F0-456B-ACC1-7E190188D8E3}" presName="Accent1Text" presStyleLbl="node1" presStyleIdx="5" presStyleCnt="6"/>
      <dgm:spPr/>
    </dgm:pt>
  </dgm:ptLst>
  <dgm:cxnLst>
    <dgm:cxn modelId="{4509D800-8FB2-4199-A21A-1C36A3B7D70D}" type="presOf" srcId="{9B94F46D-F6EB-45D9-9A88-CD1F37399827}" destId="{6A2C5E81-F94F-4B13-93BD-CF131E019472}" srcOrd="0" destOrd="0" presId="urn:microsoft.com/office/officeart/2008/layout/AlternatingHexagons"/>
    <dgm:cxn modelId="{3C2EE70C-B80B-423A-B763-CFC022B527F8}" type="presOf" srcId="{C0C580D7-11BC-48A4-BCB7-E36629FB5CD4}" destId="{091C9A03-93FA-4AF8-907C-A6EA0229F842}" srcOrd="0" destOrd="0" presId="urn:microsoft.com/office/officeart/2008/layout/AlternatingHexagons"/>
    <dgm:cxn modelId="{C89EA318-A0D2-44E1-B1FC-A16570343647}" srcId="{1FFA8AEA-8A2E-4F85-9E86-E6D00D3B8B84}" destId="{CFB5E5DF-A133-4F41-AA40-0F4E8788350E}" srcOrd="0" destOrd="0" parTransId="{AB2F7189-5A29-4FED-AE6C-F0ADA53163B8}" sibTransId="{4ED69A55-68F8-43D5-8BF2-2456ED8F22CB}"/>
    <dgm:cxn modelId="{143E822D-DE00-4034-A6BF-7C7D81DBE69C}" type="presOf" srcId="{AE6397B1-5EA1-45E9-9A65-F46B83EF2AAD}" destId="{916D7586-9150-4343-9B53-EF5FD21D39BC}" srcOrd="0" destOrd="0" presId="urn:microsoft.com/office/officeart/2008/layout/AlternatingHexagons"/>
    <dgm:cxn modelId="{D03A9B3B-ED8C-4980-A535-0A39FBD8442E}" type="presOf" srcId="{04C038E9-54F0-456B-ACC1-7E190188D8E3}" destId="{EC05C4D5-51BF-450B-891A-7C521D137384}" srcOrd="0" destOrd="0" presId="urn:microsoft.com/office/officeart/2008/layout/AlternatingHexagons"/>
    <dgm:cxn modelId="{AC069060-E269-4395-B41D-6A64AC819B47}" srcId="{AE6397B1-5EA1-45E9-9A65-F46B83EF2AAD}" destId="{9B4607E9-6D35-4A51-A755-256962CA5D02}" srcOrd="0" destOrd="0" parTransId="{9775F985-A307-47D0-9E3C-048EB328A62D}" sibTransId="{9825A6A9-7B9E-473F-9F68-9BEA52F8A58B}"/>
    <dgm:cxn modelId="{677B5B47-B952-4902-B939-E445109FC068}" type="presOf" srcId="{9B4607E9-6D35-4A51-A755-256962CA5D02}" destId="{0AD6FF9F-1B4A-4DC0-9DED-C5C012685943}" srcOrd="0" destOrd="0" presId="urn:microsoft.com/office/officeart/2008/layout/AlternatingHexagons"/>
    <dgm:cxn modelId="{1CE38E70-83A4-412A-971A-1112E3E42000}" srcId="{26226622-AA11-4BE5-A866-67530917AD59}" destId="{1FFA8AEA-8A2E-4F85-9E86-E6D00D3B8B84}" srcOrd="2" destOrd="0" parTransId="{9D135578-1DC6-41A2-89C6-471483126098}" sibTransId="{04C038E9-54F0-456B-ACC1-7E190188D8E3}"/>
    <dgm:cxn modelId="{B5C60355-138C-4A82-8D67-1804ACDA7BDC}" srcId="{26226622-AA11-4BE5-A866-67530917AD59}" destId="{AE6397B1-5EA1-45E9-9A65-F46B83EF2AAD}" srcOrd="1" destOrd="0" parTransId="{3C4687CA-19E2-465F-8640-97A803D38DC2}" sibTransId="{9B94F46D-F6EB-45D9-9A88-CD1F37399827}"/>
    <dgm:cxn modelId="{94DFD697-F1E9-4EB6-84BF-50733C21C3D1}" type="presOf" srcId="{1FFA8AEA-8A2E-4F85-9E86-E6D00D3B8B84}" destId="{DF75EC77-B454-4094-B9AD-D847509F8B6D}" srcOrd="0" destOrd="0" presId="urn:microsoft.com/office/officeart/2008/layout/AlternatingHexagons"/>
    <dgm:cxn modelId="{0061ED98-0871-413A-A41F-A60C187075C6}" type="presOf" srcId="{93231D83-1EE0-452F-AFA9-6076A03E78F8}" destId="{DAE393D0-ED1A-43B9-9180-A6CF8308CEC5}" srcOrd="0" destOrd="0" presId="urn:microsoft.com/office/officeart/2008/layout/AlternatingHexagons"/>
    <dgm:cxn modelId="{5B47B5B7-1872-4F31-B2A9-AD49C9CAA6DF}" type="presOf" srcId="{2C43464D-EBFF-4161-8A1E-DEE8251BF8EB}" destId="{04B7EA99-E64F-498A-9FA9-7E4361A7B26E}" srcOrd="0" destOrd="0" presId="urn:microsoft.com/office/officeart/2008/layout/AlternatingHexagons"/>
    <dgm:cxn modelId="{BA971EC1-9258-4F8C-8232-EBD63B52767B}" srcId="{26226622-AA11-4BE5-A866-67530917AD59}" destId="{C0C580D7-11BC-48A4-BCB7-E36629FB5CD4}" srcOrd="0" destOrd="0" parTransId="{BA5B0F45-995A-4166-B07E-A1250DCE5ABF}" sibTransId="{93231D83-1EE0-452F-AFA9-6076A03E78F8}"/>
    <dgm:cxn modelId="{DFA6B8FB-E3B9-47A1-B2F0-2C1184C4A3B9}" type="presOf" srcId="{CFB5E5DF-A133-4F41-AA40-0F4E8788350E}" destId="{FD49E517-0E52-4D61-8935-D5F22A6E15FD}" srcOrd="0" destOrd="0" presId="urn:microsoft.com/office/officeart/2008/layout/AlternatingHexagons"/>
    <dgm:cxn modelId="{C38F14FD-7F78-4A60-8AC9-A16DF8DB5759}" type="presOf" srcId="{26226622-AA11-4BE5-A866-67530917AD59}" destId="{06A516DE-40D9-47CB-A2C9-7B00D32AB251}" srcOrd="0" destOrd="0" presId="urn:microsoft.com/office/officeart/2008/layout/AlternatingHexagons"/>
    <dgm:cxn modelId="{EAACCFFD-C6FF-43D7-90F0-1DD2824C95F0}" srcId="{C0C580D7-11BC-48A4-BCB7-E36629FB5CD4}" destId="{2C43464D-EBFF-4161-8A1E-DEE8251BF8EB}" srcOrd="0" destOrd="0" parTransId="{DA94F85F-B2CF-472F-A6B2-352C93107D18}" sibTransId="{5F33E004-74C5-4DB5-83E8-E7034D69E6D5}"/>
    <dgm:cxn modelId="{061D7DE3-55C4-4151-A99C-D1726AC9105A}" type="presParOf" srcId="{06A516DE-40D9-47CB-A2C9-7B00D32AB251}" destId="{0E4AE246-13F3-43C3-ADB6-2A9A10C17A54}" srcOrd="0" destOrd="0" presId="urn:microsoft.com/office/officeart/2008/layout/AlternatingHexagons"/>
    <dgm:cxn modelId="{9D4F90B5-20A6-487D-BE4F-7E29D6ECE49A}" type="presParOf" srcId="{0E4AE246-13F3-43C3-ADB6-2A9A10C17A54}" destId="{091C9A03-93FA-4AF8-907C-A6EA0229F842}" srcOrd="0" destOrd="0" presId="urn:microsoft.com/office/officeart/2008/layout/AlternatingHexagons"/>
    <dgm:cxn modelId="{C5FFD794-379B-48CB-B49E-B93AA00D0EFE}" type="presParOf" srcId="{0E4AE246-13F3-43C3-ADB6-2A9A10C17A54}" destId="{04B7EA99-E64F-498A-9FA9-7E4361A7B26E}" srcOrd="1" destOrd="0" presId="urn:microsoft.com/office/officeart/2008/layout/AlternatingHexagons"/>
    <dgm:cxn modelId="{C4C99B81-65A0-4DE9-9BAF-6F12148F86B0}" type="presParOf" srcId="{0E4AE246-13F3-43C3-ADB6-2A9A10C17A54}" destId="{7F3DEDC9-EB41-4268-9D4F-55480A1E5D89}" srcOrd="2" destOrd="0" presId="urn:microsoft.com/office/officeart/2008/layout/AlternatingHexagons"/>
    <dgm:cxn modelId="{6CECBE9B-A88E-4BD8-A7A8-CACB14EDDFC8}" type="presParOf" srcId="{0E4AE246-13F3-43C3-ADB6-2A9A10C17A54}" destId="{120B380B-F047-4787-9943-4EB0D1CE8A47}" srcOrd="3" destOrd="0" presId="urn:microsoft.com/office/officeart/2008/layout/AlternatingHexagons"/>
    <dgm:cxn modelId="{FB665020-CB6D-4E89-A2F7-34A246F034E9}" type="presParOf" srcId="{0E4AE246-13F3-43C3-ADB6-2A9A10C17A54}" destId="{DAE393D0-ED1A-43B9-9180-A6CF8308CEC5}" srcOrd="4" destOrd="0" presId="urn:microsoft.com/office/officeart/2008/layout/AlternatingHexagons"/>
    <dgm:cxn modelId="{52CBC50E-FEA3-4D5C-AB86-8CE3036D9558}" type="presParOf" srcId="{06A516DE-40D9-47CB-A2C9-7B00D32AB251}" destId="{8BCE4F5A-EE81-436A-95DD-8F34BE4B7214}" srcOrd="1" destOrd="0" presId="urn:microsoft.com/office/officeart/2008/layout/AlternatingHexagons"/>
    <dgm:cxn modelId="{308C5354-515B-4B12-9D8C-7A49A69003B8}" type="presParOf" srcId="{06A516DE-40D9-47CB-A2C9-7B00D32AB251}" destId="{CED72B44-4E1D-46A0-BCEA-80C801A972D0}" srcOrd="2" destOrd="0" presId="urn:microsoft.com/office/officeart/2008/layout/AlternatingHexagons"/>
    <dgm:cxn modelId="{E1594DAD-6199-4129-9CC7-E1157007BB44}" type="presParOf" srcId="{CED72B44-4E1D-46A0-BCEA-80C801A972D0}" destId="{916D7586-9150-4343-9B53-EF5FD21D39BC}" srcOrd="0" destOrd="0" presId="urn:microsoft.com/office/officeart/2008/layout/AlternatingHexagons"/>
    <dgm:cxn modelId="{FD2E82D7-92B8-4D84-B13C-A7FB3C9A583A}" type="presParOf" srcId="{CED72B44-4E1D-46A0-BCEA-80C801A972D0}" destId="{0AD6FF9F-1B4A-4DC0-9DED-C5C012685943}" srcOrd="1" destOrd="0" presId="urn:microsoft.com/office/officeart/2008/layout/AlternatingHexagons"/>
    <dgm:cxn modelId="{E7963191-5DA4-4430-B2D8-3605813F03B3}" type="presParOf" srcId="{CED72B44-4E1D-46A0-BCEA-80C801A972D0}" destId="{27F79DF6-BE2E-40B7-BE12-305CEC72432B}" srcOrd="2" destOrd="0" presId="urn:microsoft.com/office/officeart/2008/layout/AlternatingHexagons"/>
    <dgm:cxn modelId="{10726E40-7458-4264-9695-3AA8B61851D4}" type="presParOf" srcId="{CED72B44-4E1D-46A0-BCEA-80C801A972D0}" destId="{314EBBB4-2DEF-4CE4-86DD-D9F36AF5AE08}" srcOrd="3" destOrd="0" presId="urn:microsoft.com/office/officeart/2008/layout/AlternatingHexagons"/>
    <dgm:cxn modelId="{0C00EE03-8EC4-4B5C-A650-4E6C5094F359}" type="presParOf" srcId="{CED72B44-4E1D-46A0-BCEA-80C801A972D0}" destId="{6A2C5E81-F94F-4B13-93BD-CF131E019472}" srcOrd="4" destOrd="0" presId="urn:microsoft.com/office/officeart/2008/layout/AlternatingHexagons"/>
    <dgm:cxn modelId="{965FBCA8-09FB-4C6D-B35A-986FDDB70313}" type="presParOf" srcId="{06A516DE-40D9-47CB-A2C9-7B00D32AB251}" destId="{D1D54C93-153F-4E8F-8FE7-6D912E75A1F3}" srcOrd="3" destOrd="0" presId="urn:microsoft.com/office/officeart/2008/layout/AlternatingHexagons"/>
    <dgm:cxn modelId="{DE3498D2-311B-4184-B7C0-272AC5A0329C}" type="presParOf" srcId="{06A516DE-40D9-47CB-A2C9-7B00D32AB251}" destId="{FA1D3D43-2E96-4A84-BD9D-6527952B69A9}" srcOrd="4" destOrd="0" presId="urn:microsoft.com/office/officeart/2008/layout/AlternatingHexagons"/>
    <dgm:cxn modelId="{2954ABAB-EE42-4A34-AC32-BBEF1C4D92A3}" type="presParOf" srcId="{FA1D3D43-2E96-4A84-BD9D-6527952B69A9}" destId="{DF75EC77-B454-4094-B9AD-D847509F8B6D}" srcOrd="0" destOrd="0" presId="urn:microsoft.com/office/officeart/2008/layout/AlternatingHexagons"/>
    <dgm:cxn modelId="{773865FE-21DB-4635-8087-AFC7642A63F9}" type="presParOf" srcId="{FA1D3D43-2E96-4A84-BD9D-6527952B69A9}" destId="{FD49E517-0E52-4D61-8935-D5F22A6E15FD}" srcOrd="1" destOrd="0" presId="urn:microsoft.com/office/officeart/2008/layout/AlternatingHexagons"/>
    <dgm:cxn modelId="{7C173A50-8FD4-446B-A764-8B47F8426172}" type="presParOf" srcId="{FA1D3D43-2E96-4A84-BD9D-6527952B69A9}" destId="{4034B456-1A39-42FD-AC0E-F34D44E0753A}" srcOrd="2" destOrd="0" presId="urn:microsoft.com/office/officeart/2008/layout/AlternatingHexagons"/>
    <dgm:cxn modelId="{B5CCCEBB-5DDB-410C-9DE0-9D1A8E0F19DC}" type="presParOf" srcId="{FA1D3D43-2E96-4A84-BD9D-6527952B69A9}" destId="{4209E120-BD74-4954-98A1-FFAE2822AA53}" srcOrd="3" destOrd="0" presId="urn:microsoft.com/office/officeart/2008/layout/AlternatingHexagons"/>
    <dgm:cxn modelId="{8D0664C0-D1DF-4F3F-8C71-8A3BBD8F33F8}" type="presParOf" srcId="{FA1D3D43-2E96-4A84-BD9D-6527952B69A9}" destId="{EC05C4D5-51BF-450B-891A-7C521D137384}"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226622-AA11-4BE5-A866-67530917AD59}"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es-BO"/>
        </a:p>
      </dgm:t>
    </dgm:pt>
    <dgm:pt modelId="{C0C580D7-11BC-48A4-BCB7-E36629FB5CD4}">
      <dgm:prSet phldrT="[Texto]"/>
      <dgm:spPr/>
      <dgm:t>
        <a:bodyPr/>
        <a:lstStyle/>
        <a:p>
          <a:r>
            <a:rPr lang="es-ES" dirty="0"/>
            <a:t>1991</a:t>
          </a:r>
          <a:endParaRPr lang="es-BO" dirty="0"/>
        </a:p>
      </dgm:t>
    </dgm:pt>
    <dgm:pt modelId="{BA5B0F45-995A-4166-B07E-A1250DCE5ABF}" type="parTrans" cxnId="{BA971EC1-9258-4F8C-8232-EBD63B52767B}">
      <dgm:prSet/>
      <dgm:spPr/>
      <dgm:t>
        <a:bodyPr/>
        <a:lstStyle/>
        <a:p>
          <a:endParaRPr lang="es-BO"/>
        </a:p>
      </dgm:t>
    </dgm:pt>
    <dgm:pt modelId="{93231D83-1EE0-452F-AFA9-6076A03E78F8}" type="sibTrans" cxnId="{BA971EC1-9258-4F8C-8232-EBD63B52767B}">
      <dgm:prSet/>
      <dgm:spPr/>
      <dgm:t>
        <a:bodyPr/>
        <a:lstStyle/>
        <a:p>
          <a:endParaRPr lang="es-BO"/>
        </a:p>
      </dgm:t>
    </dgm:pt>
    <dgm:pt modelId="{2C43464D-EBFF-4161-8A1E-DEE8251BF8EB}">
      <dgm:prSet phldrT="[Texto]"/>
      <dgm:spPr/>
      <dgm:t>
        <a:bodyPr/>
        <a:lstStyle/>
        <a:p>
          <a:r>
            <a:rPr lang="es-ES" dirty="0"/>
            <a:t>Obligación de notificar ante evidencia adversa</a:t>
          </a:r>
          <a:endParaRPr lang="es-BO" dirty="0"/>
        </a:p>
      </dgm:t>
    </dgm:pt>
    <dgm:pt modelId="{DA94F85F-B2CF-472F-A6B2-352C93107D18}" type="parTrans" cxnId="{EAACCFFD-C6FF-43D7-90F0-1DD2824C95F0}">
      <dgm:prSet/>
      <dgm:spPr/>
      <dgm:t>
        <a:bodyPr/>
        <a:lstStyle/>
        <a:p>
          <a:endParaRPr lang="es-BO"/>
        </a:p>
      </dgm:t>
    </dgm:pt>
    <dgm:pt modelId="{5F33E004-74C5-4DB5-83E8-E7034D69E6D5}" type="sibTrans" cxnId="{EAACCFFD-C6FF-43D7-90F0-1DD2824C95F0}">
      <dgm:prSet/>
      <dgm:spPr/>
      <dgm:t>
        <a:bodyPr/>
        <a:lstStyle/>
        <a:p>
          <a:endParaRPr lang="es-BO"/>
        </a:p>
      </dgm:t>
    </dgm:pt>
    <dgm:pt modelId="{AE6397B1-5EA1-45E9-9A65-F46B83EF2AAD}">
      <dgm:prSet phldrT="[Texto]"/>
      <dgm:spPr/>
      <dgm:t>
        <a:bodyPr/>
        <a:lstStyle/>
        <a:p>
          <a:r>
            <a:rPr lang="en-US" dirty="0">
              <a:solidFill>
                <a:srgbClr val="FF0000"/>
              </a:solidFill>
            </a:rPr>
            <a:t>€146bn al </a:t>
          </a:r>
          <a:r>
            <a:rPr lang="en-US" dirty="0" err="1">
              <a:solidFill>
                <a:srgbClr val="FF0000"/>
              </a:solidFill>
            </a:rPr>
            <a:t>año</a:t>
          </a:r>
          <a:r>
            <a:rPr lang="en-US" dirty="0">
              <a:solidFill>
                <a:srgbClr val="FF0000"/>
              </a:solidFill>
            </a:rPr>
            <a:t> </a:t>
          </a:r>
          <a:endParaRPr lang="es-BO" dirty="0"/>
        </a:p>
      </dgm:t>
    </dgm:pt>
    <dgm:pt modelId="{3C4687CA-19E2-465F-8640-97A803D38DC2}" type="parTrans" cxnId="{B5C60355-138C-4A82-8D67-1804ACDA7BDC}">
      <dgm:prSet/>
      <dgm:spPr/>
      <dgm:t>
        <a:bodyPr/>
        <a:lstStyle/>
        <a:p>
          <a:endParaRPr lang="es-BO"/>
        </a:p>
      </dgm:t>
    </dgm:pt>
    <dgm:pt modelId="{9B94F46D-F6EB-45D9-9A88-CD1F37399827}" type="sibTrans" cxnId="{B5C60355-138C-4A82-8D67-1804ACDA7BDC}">
      <dgm:prSet/>
      <dgm:spPr/>
      <dgm:t>
        <a:bodyPr/>
        <a:lstStyle/>
        <a:p>
          <a:endParaRPr lang="es-BO"/>
        </a:p>
      </dgm:t>
    </dgm:pt>
    <dgm:pt modelId="{9B4607E9-6D35-4A51-A755-256962CA5D02}">
      <dgm:prSet phldrT="[Texto]"/>
      <dgm:spPr/>
      <dgm:t>
        <a:bodyPr/>
        <a:lstStyle/>
        <a:p>
          <a:r>
            <a:rPr lang="en-US" dirty="0" err="1">
              <a:solidFill>
                <a:srgbClr val="FF0000"/>
              </a:solidFill>
            </a:rPr>
            <a:t>Pérdida</a:t>
          </a:r>
          <a:r>
            <a:rPr lang="en-US" dirty="0">
              <a:solidFill>
                <a:srgbClr val="FF0000"/>
              </a:solidFill>
            </a:rPr>
            <a:t> de </a:t>
          </a:r>
          <a:r>
            <a:rPr lang="en-US" dirty="0" err="1">
              <a:solidFill>
                <a:srgbClr val="FF0000"/>
              </a:solidFill>
            </a:rPr>
            <a:t>productividad</a:t>
          </a:r>
          <a:r>
            <a:rPr lang="en-US" dirty="0">
              <a:solidFill>
                <a:srgbClr val="FF0000"/>
              </a:solidFill>
            </a:rPr>
            <a:t> </a:t>
          </a:r>
          <a:r>
            <a:rPr lang="en-US" dirty="0" err="1">
              <a:solidFill>
                <a:srgbClr val="FF0000"/>
              </a:solidFill>
            </a:rPr>
            <a:t>por</a:t>
          </a:r>
          <a:r>
            <a:rPr lang="en-US" dirty="0">
              <a:solidFill>
                <a:srgbClr val="FF0000"/>
              </a:solidFill>
            </a:rPr>
            <a:t> </a:t>
          </a:r>
          <a:r>
            <a:rPr lang="en-US" dirty="0" err="1">
              <a:solidFill>
                <a:srgbClr val="FF0000"/>
              </a:solidFill>
            </a:rPr>
            <a:t>daños</a:t>
          </a:r>
          <a:r>
            <a:rPr lang="en-US" dirty="0">
              <a:solidFill>
                <a:srgbClr val="FF0000"/>
              </a:solidFill>
            </a:rPr>
            <a:t> </a:t>
          </a:r>
          <a:r>
            <a:rPr lang="en-US" dirty="0" err="1">
              <a:solidFill>
                <a:srgbClr val="FF0000"/>
              </a:solidFill>
            </a:rPr>
            <a:t>cerebrales</a:t>
          </a:r>
          <a:endParaRPr lang="es-BO" dirty="0"/>
        </a:p>
      </dgm:t>
    </dgm:pt>
    <dgm:pt modelId="{9775F985-A307-47D0-9E3C-048EB328A62D}" type="parTrans" cxnId="{AC069060-E269-4395-B41D-6A64AC819B47}">
      <dgm:prSet/>
      <dgm:spPr/>
      <dgm:t>
        <a:bodyPr/>
        <a:lstStyle/>
        <a:p>
          <a:endParaRPr lang="es-BO"/>
        </a:p>
      </dgm:t>
    </dgm:pt>
    <dgm:pt modelId="{9825A6A9-7B9E-473F-9F68-9BEA52F8A58B}" type="sibTrans" cxnId="{AC069060-E269-4395-B41D-6A64AC819B47}">
      <dgm:prSet/>
      <dgm:spPr/>
      <dgm:t>
        <a:bodyPr/>
        <a:lstStyle/>
        <a:p>
          <a:endParaRPr lang="es-BO"/>
        </a:p>
      </dgm:t>
    </dgm:pt>
    <dgm:pt modelId="{1FFA8AEA-8A2E-4F85-9E86-E6D00D3B8B84}">
      <dgm:prSet phldrT="[Texto]"/>
      <dgm:spPr/>
      <dgm:t>
        <a:bodyPr/>
        <a:lstStyle/>
        <a:p>
          <a:r>
            <a:rPr lang="es-ES" dirty="0"/>
            <a:t>21 años</a:t>
          </a:r>
          <a:endParaRPr lang="es-BO" dirty="0"/>
        </a:p>
      </dgm:t>
    </dgm:pt>
    <dgm:pt modelId="{9D135578-1DC6-41A2-89C6-471483126098}" type="parTrans" cxnId="{1CE38E70-83A4-412A-971A-1112E3E42000}">
      <dgm:prSet/>
      <dgm:spPr/>
      <dgm:t>
        <a:bodyPr/>
        <a:lstStyle/>
        <a:p>
          <a:endParaRPr lang="es-BO"/>
        </a:p>
      </dgm:t>
    </dgm:pt>
    <dgm:pt modelId="{04C038E9-54F0-456B-ACC1-7E190188D8E3}" type="sibTrans" cxnId="{1CE38E70-83A4-412A-971A-1112E3E42000}">
      <dgm:prSet/>
      <dgm:spPr/>
      <dgm:t>
        <a:bodyPr/>
        <a:lstStyle/>
        <a:p>
          <a:endParaRPr lang="es-BO"/>
        </a:p>
      </dgm:t>
    </dgm:pt>
    <dgm:pt modelId="{CFB5E5DF-A133-4F41-AA40-0F4E8788350E}">
      <dgm:prSet phldrT="[Texto]"/>
      <dgm:spPr/>
      <dgm:t>
        <a:bodyPr/>
        <a:lstStyle/>
        <a:p>
          <a:r>
            <a:rPr lang="es-ES" dirty="0"/>
            <a:t>Más tarde entran en “evaluación”</a:t>
          </a:r>
          <a:endParaRPr lang="es-BO" dirty="0"/>
        </a:p>
      </dgm:t>
    </dgm:pt>
    <dgm:pt modelId="{AB2F7189-5A29-4FED-AE6C-F0ADA53163B8}" type="parTrans" cxnId="{C89EA318-A0D2-44E1-B1FC-A16570343647}">
      <dgm:prSet/>
      <dgm:spPr/>
      <dgm:t>
        <a:bodyPr/>
        <a:lstStyle/>
        <a:p>
          <a:endParaRPr lang="es-BO"/>
        </a:p>
      </dgm:t>
    </dgm:pt>
    <dgm:pt modelId="{4ED69A55-68F8-43D5-8BF2-2456ED8F22CB}" type="sibTrans" cxnId="{C89EA318-A0D2-44E1-B1FC-A16570343647}">
      <dgm:prSet/>
      <dgm:spPr/>
      <dgm:t>
        <a:bodyPr/>
        <a:lstStyle/>
        <a:p>
          <a:endParaRPr lang="es-BO"/>
        </a:p>
      </dgm:t>
    </dgm:pt>
    <dgm:pt modelId="{06A516DE-40D9-47CB-A2C9-7B00D32AB251}" type="pres">
      <dgm:prSet presAssocID="{26226622-AA11-4BE5-A866-67530917AD59}" presName="Name0" presStyleCnt="0">
        <dgm:presLayoutVars>
          <dgm:chMax/>
          <dgm:chPref/>
          <dgm:dir/>
          <dgm:animLvl val="lvl"/>
        </dgm:presLayoutVars>
      </dgm:prSet>
      <dgm:spPr/>
    </dgm:pt>
    <dgm:pt modelId="{0E4AE246-13F3-43C3-ADB6-2A9A10C17A54}" type="pres">
      <dgm:prSet presAssocID="{C0C580D7-11BC-48A4-BCB7-E36629FB5CD4}" presName="composite" presStyleCnt="0"/>
      <dgm:spPr/>
    </dgm:pt>
    <dgm:pt modelId="{091C9A03-93FA-4AF8-907C-A6EA0229F842}" type="pres">
      <dgm:prSet presAssocID="{C0C580D7-11BC-48A4-BCB7-E36629FB5CD4}" presName="Parent1" presStyleLbl="node1" presStyleIdx="0" presStyleCnt="6">
        <dgm:presLayoutVars>
          <dgm:chMax val="1"/>
          <dgm:chPref val="1"/>
          <dgm:bulletEnabled val="1"/>
        </dgm:presLayoutVars>
      </dgm:prSet>
      <dgm:spPr/>
    </dgm:pt>
    <dgm:pt modelId="{04B7EA99-E64F-498A-9FA9-7E4361A7B26E}" type="pres">
      <dgm:prSet presAssocID="{C0C580D7-11BC-48A4-BCB7-E36629FB5CD4}" presName="Childtext1" presStyleLbl="revTx" presStyleIdx="0" presStyleCnt="3">
        <dgm:presLayoutVars>
          <dgm:chMax val="0"/>
          <dgm:chPref val="0"/>
          <dgm:bulletEnabled val="1"/>
        </dgm:presLayoutVars>
      </dgm:prSet>
      <dgm:spPr/>
    </dgm:pt>
    <dgm:pt modelId="{7F3DEDC9-EB41-4268-9D4F-55480A1E5D89}" type="pres">
      <dgm:prSet presAssocID="{C0C580D7-11BC-48A4-BCB7-E36629FB5CD4}" presName="BalanceSpacing" presStyleCnt="0"/>
      <dgm:spPr/>
    </dgm:pt>
    <dgm:pt modelId="{120B380B-F047-4787-9943-4EB0D1CE8A47}" type="pres">
      <dgm:prSet presAssocID="{C0C580D7-11BC-48A4-BCB7-E36629FB5CD4}" presName="BalanceSpacing1" presStyleCnt="0"/>
      <dgm:spPr/>
    </dgm:pt>
    <dgm:pt modelId="{DAE393D0-ED1A-43B9-9180-A6CF8308CEC5}" type="pres">
      <dgm:prSet presAssocID="{93231D83-1EE0-452F-AFA9-6076A03E78F8}" presName="Accent1Text" presStyleLbl="node1" presStyleIdx="1" presStyleCnt="6"/>
      <dgm:spPr/>
    </dgm:pt>
    <dgm:pt modelId="{8BCE4F5A-EE81-436A-95DD-8F34BE4B7214}" type="pres">
      <dgm:prSet presAssocID="{93231D83-1EE0-452F-AFA9-6076A03E78F8}" presName="spaceBetweenRectangles" presStyleCnt="0"/>
      <dgm:spPr/>
    </dgm:pt>
    <dgm:pt modelId="{CED72B44-4E1D-46A0-BCEA-80C801A972D0}" type="pres">
      <dgm:prSet presAssocID="{AE6397B1-5EA1-45E9-9A65-F46B83EF2AAD}" presName="composite" presStyleCnt="0"/>
      <dgm:spPr/>
    </dgm:pt>
    <dgm:pt modelId="{916D7586-9150-4343-9B53-EF5FD21D39BC}" type="pres">
      <dgm:prSet presAssocID="{AE6397B1-5EA1-45E9-9A65-F46B83EF2AAD}" presName="Parent1" presStyleLbl="node1" presStyleIdx="2" presStyleCnt="6">
        <dgm:presLayoutVars>
          <dgm:chMax val="1"/>
          <dgm:chPref val="1"/>
          <dgm:bulletEnabled val="1"/>
        </dgm:presLayoutVars>
      </dgm:prSet>
      <dgm:spPr/>
    </dgm:pt>
    <dgm:pt modelId="{0AD6FF9F-1B4A-4DC0-9DED-C5C012685943}" type="pres">
      <dgm:prSet presAssocID="{AE6397B1-5EA1-45E9-9A65-F46B83EF2AAD}" presName="Childtext1" presStyleLbl="revTx" presStyleIdx="1" presStyleCnt="3">
        <dgm:presLayoutVars>
          <dgm:chMax val="0"/>
          <dgm:chPref val="0"/>
          <dgm:bulletEnabled val="1"/>
        </dgm:presLayoutVars>
      </dgm:prSet>
      <dgm:spPr/>
    </dgm:pt>
    <dgm:pt modelId="{27F79DF6-BE2E-40B7-BE12-305CEC72432B}" type="pres">
      <dgm:prSet presAssocID="{AE6397B1-5EA1-45E9-9A65-F46B83EF2AAD}" presName="BalanceSpacing" presStyleCnt="0"/>
      <dgm:spPr/>
    </dgm:pt>
    <dgm:pt modelId="{314EBBB4-2DEF-4CE4-86DD-D9F36AF5AE08}" type="pres">
      <dgm:prSet presAssocID="{AE6397B1-5EA1-45E9-9A65-F46B83EF2AAD}" presName="BalanceSpacing1" presStyleCnt="0"/>
      <dgm:spPr/>
    </dgm:pt>
    <dgm:pt modelId="{6A2C5E81-F94F-4B13-93BD-CF131E019472}" type="pres">
      <dgm:prSet presAssocID="{9B94F46D-F6EB-45D9-9A88-CD1F37399827}" presName="Accent1Text" presStyleLbl="node1" presStyleIdx="3" presStyleCnt="6"/>
      <dgm:spPr/>
    </dgm:pt>
    <dgm:pt modelId="{D1D54C93-153F-4E8F-8FE7-6D912E75A1F3}" type="pres">
      <dgm:prSet presAssocID="{9B94F46D-F6EB-45D9-9A88-CD1F37399827}" presName="spaceBetweenRectangles" presStyleCnt="0"/>
      <dgm:spPr/>
    </dgm:pt>
    <dgm:pt modelId="{FA1D3D43-2E96-4A84-BD9D-6527952B69A9}" type="pres">
      <dgm:prSet presAssocID="{1FFA8AEA-8A2E-4F85-9E86-E6D00D3B8B84}" presName="composite" presStyleCnt="0"/>
      <dgm:spPr/>
    </dgm:pt>
    <dgm:pt modelId="{DF75EC77-B454-4094-B9AD-D847509F8B6D}" type="pres">
      <dgm:prSet presAssocID="{1FFA8AEA-8A2E-4F85-9E86-E6D00D3B8B84}" presName="Parent1" presStyleLbl="node1" presStyleIdx="4" presStyleCnt="6">
        <dgm:presLayoutVars>
          <dgm:chMax val="1"/>
          <dgm:chPref val="1"/>
          <dgm:bulletEnabled val="1"/>
        </dgm:presLayoutVars>
      </dgm:prSet>
      <dgm:spPr/>
    </dgm:pt>
    <dgm:pt modelId="{FD49E517-0E52-4D61-8935-D5F22A6E15FD}" type="pres">
      <dgm:prSet presAssocID="{1FFA8AEA-8A2E-4F85-9E86-E6D00D3B8B84}" presName="Childtext1" presStyleLbl="revTx" presStyleIdx="2" presStyleCnt="3">
        <dgm:presLayoutVars>
          <dgm:chMax val="0"/>
          <dgm:chPref val="0"/>
          <dgm:bulletEnabled val="1"/>
        </dgm:presLayoutVars>
      </dgm:prSet>
      <dgm:spPr/>
    </dgm:pt>
    <dgm:pt modelId="{4034B456-1A39-42FD-AC0E-F34D44E0753A}" type="pres">
      <dgm:prSet presAssocID="{1FFA8AEA-8A2E-4F85-9E86-E6D00D3B8B84}" presName="BalanceSpacing" presStyleCnt="0"/>
      <dgm:spPr/>
    </dgm:pt>
    <dgm:pt modelId="{4209E120-BD74-4954-98A1-FFAE2822AA53}" type="pres">
      <dgm:prSet presAssocID="{1FFA8AEA-8A2E-4F85-9E86-E6D00D3B8B84}" presName="BalanceSpacing1" presStyleCnt="0"/>
      <dgm:spPr/>
    </dgm:pt>
    <dgm:pt modelId="{EC05C4D5-51BF-450B-891A-7C521D137384}" type="pres">
      <dgm:prSet presAssocID="{04C038E9-54F0-456B-ACC1-7E190188D8E3}" presName="Accent1Text" presStyleLbl="node1" presStyleIdx="5" presStyleCnt="6"/>
      <dgm:spPr/>
    </dgm:pt>
  </dgm:ptLst>
  <dgm:cxnLst>
    <dgm:cxn modelId="{4509D800-8FB2-4199-A21A-1C36A3B7D70D}" type="presOf" srcId="{9B94F46D-F6EB-45D9-9A88-CD1F37399827}" destId="{6A2C5E81-F94F-4B13-93BD-CF131E019472}" srcOrd="0" destOrd="0" presId="urn:microsoft.com/office/officeart/2008/layout/AlternatingHexagons"/>
    <dgm:cxn modelId="{3C2EE70C-B80B-423A-B763-CFC022B527F8}" type="presOf" srcId="{C0C580D7-11BC-48A4-BCB7-E36629FB5CD4}" destId="{091C9A03-93FA-4AF8-907C-A6EA0229F842}" srcOrd="0" destOrd="0" presId="urn:microsoft.com/office/officeart/2008/layout/AlternatingHexagons"/>
    <dgm:cxn modelId="{C89EA318-A0D2-44E1-B1FC-A16570343647}" srcId="{1FFA8AEA-8A2E-4F85-9E86-E6D00D3B8B84}" destId="{CFB5E5DF-A133-4F41-AA40-0F4E8788350E}" srcOrd="0" destOrd="0" parTransId="{AB2F7189-5A29-4FED-AE6C-F0ADA53163B8}" sibTransId="{4ED69A55-68F8-43D5-8BF2-2456ED8F22CB}"/>
    <dgm:cxn modelId="{143E822D-DE00-4034-A6BF-7C7D81DBE69C}" type="presOf" srcId="{AE6397B1-5EA1-45E9-9A65-F46B83EF2AAD}" destId="{916D7586-9150-4343-9B53-EF5FD21D39BC}" srcOrd="0" destOrd="0" presId="urn:microsoft.com/office/officeart/2008/layout/AlternatingHexagons"/>
    <dgm:cxn modelId="{D03A9B3B-ED8C-4980-A535-0A39FBD8442E}" type="presOf" srcId="{04C038E9-54F0-456B-ACC1-7E190188D8E3}" destId="{EC05C4D5-51BF-450B-891A-7C521D137384}" srcOrd="0" destOrd="0" presId="urn:microsoft.com/office/officeart/2008/layout/AlternatingHexagons"/>
    <dgm:cxn modelId="{AC069060-E269-4395-B41D-6A64AC819B47}" srcId="{AE6397B1-5EA1-45E9-9A65-F46B83EF2AAD}" destId="{9B4607E9-6D35-4A51-A755-256962CA5D02}" srcOrd="0" destOrd="0" parTransId="{9775F985-A307-47D0-9E3C-048EB328A62D}" sibTransId="{9825A6A9-7B9E-473F-9F68-9BEA52F8A58B}"/>
    <dgm:cxn modelId="{677B5B47-B952-4902-B939-E445109FC068}" type="presOf" srcId="{9B4607E9-6D35-4A51-A755-256962CA5D02}" destId="{0AD6FF9F-1B4A-4DC0-9DED-C5C012685943}" srcOrd="0" destOrd="0" presId="urn:microsoft.com/office/officeart/2008/layout/AlternatingHexagons"/>
    <dgm:cxn modelId="{1CE38E70-83A4-412A-971A-1112E3E42000}" srcId="{26226622-AA11-4BE5-A866-67530917AD59}" destId="{1FFA8AEA-8A2E-4F85-9E86-E6D00D3B8B84}" srcOrd="2" destOrd="0" parTransId="{9D135578-1DC6-41A2-89C6-471483126098}" sibTransId="{04C038E9-54F0-456B-ACC1-7E190188D8E3}"/>
    <dgm:cxn modelId="{B5C60355-138C-4A82-8D67-1804ACDA7BDC}" srcId="{26226622-AA11-4BE5-A866-67530917AD59}" destId="{AE6397B1-5EA1-45E9-9A65-F46B83EF2AAD}" srcOrd="1" destOrd="0" parTransId="{3C4687CA-19E2-465F-8640-97A803D38DC2}" sibTransId="{9B94F46D-F6EB-45D9-9A88-CD1F37399827}"/>
    <dgm:cxn modelId="{94DFD697-F1E9-4EB6-84BF-50733C21C3D1}" type="presOf" srcId="{1FFA8AEA-8A2E-4F85-9E86-E6D00D3B8B84}" destId="{DF75EC77-B454-4094-B9AD-D847509F8B6D}" srcOrd="0" destOrd="0" presId="urn:microsoft.com/office/officeart/2008/layout/AlternatingHexagons"/>
    <dgm:cxn modelId="{0061ED98-0871-413A-A41F-A60C187075C6}" type="presOf" srcId="{93231D83-1EE0-452F-AFA9-6076A03E78F8}" destId="{DAE393D0-ED1A-43B9-9180-A6CF8308CEC5}" srcOrd="0" destOrd="0" presId="urn:microsoft.com/office/officeart/2008/layout/AlternatingHexagons"/>
    <dgm:cxn modelId="{5B47B5B7-1872-4F31-B2A9-AD49C9CAA6DF}" type="presOf" srcId="{2C43464D-EBFF-4161-8A1E-DEE8251BF8EB}" destId="{04B7EA99-E64F-498A-9FA9-7E4361A7B26E}" srcOrd="0" destOrd="0" presId="urn:microsoft.com/office/officeart/2008/layout/AlternatingHexagons"/>
    <dgm:cxn modelId="{BA971EC1-9258-4F8C-8232-EBD63B52767B}" srcId="{26226622-AA11-4BE5-A866-67530917AD59}" destId="{C0C580D7-11BC-48A4-BCB7-E36629FB5CD4}" srcOrd="0" destOrd="0" parTransId="{BA5B0F45-995A-4166-B07E-A1250DCE5ABF}" sibTransId="{93231D83-1EE0-452F-AFA9-6076A03E78F8}"/>
    <dgm:cxn modelId="{DFA6B8FB-E3B9-47A1-B2F0-2C1184C4A3B9}" type="presOf" srcId="{CFB5E5DF-A133-4F41-AA40-0F4E8788350E}" destId="{FD49E517-0E52-4D61-8935-D5F22A6E15FD}" srcOrd="0" destOrd="0" presId="urn:microsoft.com/office/officeart/2008/layout/AlternatingHexagons"/>
    <dgm:cxn modelId="{C38F14FD-7F78-4A60-8AC9-A16DF8DB5759}" type="presOf" srcId="{26226622-AA11-4BE5-A866-67530917AD59}" destId="{06A516DE-40D9-47CB-A2C9-7B00D32AB251}" srcOrd="0" destOrd="0" presId="urn:microsoft.com/office/officeart/2008/layout/AlternatingHexagons"/>
    <dgm:cxn modelId="{EAACCFFD-C6FF-43D7-90F0-1DD2824C95F0}" srcId="{C0C580D7-11BC-48A4-BCB7-E36629FB5CD4}" destId="{2C43464D-EBFF-4161-8A1E-DEE8251BF8EB}" srcOrd="0" destOrd="0" parTransId="{DA94F85F-B2CF-472F-A6B2-352C93107D18}" sibTransId="{5F33E004-74C5-4DB5-83E8-E7034D69E6D5}"/>
    <dgm:cxn modelId="{061D7DE3-55C4-4151-A99C-D1726AC9105A}" type="presParOf" srcId="{06A516DE-40D9-47CB-A2C9-7B00D32AB251}" destId="{0E4AE246-13F3-43C3-ADB6-2A9A10C17A54}" srcOrd="0" destOrd="0" presId="urn:microsoft.com/office/officeart/2008/layout/AlternatingHexagons"/>
    <dgm:cxn modelId="{9D4F90B5-20A6-487D-BE4F-7E29D6ECE49A}" type="presParOf" srcId="{0E4AE246-13F3-43C3-ADB6-2A9A10C17A54}" destId="{091C9A03-93FA-4AF8-907C-A6EA0229F842}" srcOrd="0" destOrd="0" presId="urn:microsoft.com/office/officeart/2008/layout/AlternatingHexagons"/>
    <dgm:cxn modelId="{C5FFD794-379B-48CB-B49E-B93AA00D0EFE}" type="presParOf" srcId="{0E4AE246-13F3-43C3-ADB6-2A9A10C17A54}" destId="{04B7EA99-E64F-498A-9FA9-7E4361A7B26E}" srcOrd="1" destOrd="0" presId="urn:microsoft.com/office/officeart/2008/layout/AlternatingHexagons"/>
    <dgm:cxn modelId="{C4C99B81-65A0-4DE9-9BAF-6F12148F86B0}" type="presParOf" srcId="{0E4AE246-13F3-43C3-ADB6-2A9A10C17A54}" destId="{7F3DEDC9-EB41-4268-9D4F-55480A1E5D89}" srcOrd="2" destOrd="0" presId="urn:microsoft.com/office/officeart/2008/layout/AlternatingHexagons"/>
    <dgm:cxn modelId="{6CECBE9B-A88E-4BD8-A7A8-CACB14EDDFC8}" type="presParOf" srcId="{0E4AE246-13F3-43C3-ADB6-2A9A10C17A54}" destId="{120B380B-F047-4787-9943-4EB0D1CE8A47}" srcOrd="3" destOrd="0" presId="urn:microsoft.com/office/officeart/2008/layout/AlternatingHexagons"/>
    <dgm:cxn modelId="{FB665020-CB6D-4E89-A2F7-34A246F034E9}" type="presParOf" srcId="{0E4AE246-13F3-43C3-ADB6-2A9A10C17A54}" destId="{DAE393D0-ED1A-43B9-9180-A6CF8308CEC5}" srcOrd="4" destOrd="0" presId="urn:microsoft.com/office/officeart/2008/layout/AlternatingHexagons"/>
    <dgm:cxn modelId="{52CBC50E-FEA3-4D5C-AB86-8CE3036D9558}" type="presParOf" srcId="{06A516DE-40D9-47CB-A2C9-7B00D32AB251}" destId="{8BCE4F5A-EE81-436A-95DD-8F34BE4B7214}" srcOrd="1" destOrd="0" presId="urn:microsoft.com/office/officeart/2008/layout/AlternatingHexagons"/>
    <dgm:cxn modelId="{308C5354-515B-4B12-9D8C-7A49A69003B8}" type="presParOf" srcId="{06A516DE-40D9-47CB-A2C9-7B00D32AB251}" destId="{CED72B44-4E1D-46A0-BCEA-80C801A972D0}" srcOrd="2" destOrd="0" presId="urn:microsoft.com/office/officeart/2008/layout/AlternatingHexagons"/>
    <dgm:cxn modelId="{E1594DAD-6199-4129-9CC7-E1157007BB44}" type="presParOf" srcId="{CED72B44-4E1D-46A0-BCEA-80C801A972D0}" destId="{916D7586-9150-4343-9B53-EF5FD21D39BC}" srcOrd="0" destOrd="0" presId="urn:microsoft.com/office/officeart/2008/layout/AlternatingHexagons"/>
    <dgm:cxn modelId="{FD2E82D7-92B8-4D84-B13C-A7FB3C9A583A}" type="presParOf" srcId="{CED72B44-4E1D-46A0-BCEA-80C801A972D0}" destId="{0AD6FF9F-1B4A-4DC0-9DED-C5C012685943}" srcOrd="1" destOrd="0" presId="urn:microsoft.com/office/officeart/2008/layout/AlternatingHexagons"/>
    <dgm:cxn modelId="{E7963191-5DA4-4430-B2D8-3605813F03B3}" type="presParOf" srcId="{CED72B44-4E1D-46A0-BCEA-80C801A972D0}" destId="{27F79DF6-BE2E-40B7-BE12-305CEC72432B}" srcOrd="2" destOrd="0" presId="urn:microsoft.com/office/officeart/2008/layout/AlternatingHexagons"/>
    <dgm:cxn modelId="{10726E40-7458-4264-9695-3AA8B61851D4}" type="presParOf" srcId="{CED72B44-4E1D-46A0-BCEA-80C801A972D0}" destId="{314EBBB4-2DEF-4CE4-86DD-D9F36AF5AE08}" srcOrd="3" destOrd="0" presId="urn:microsoft.com/office/officeart/2008/layout/AlternatingHexagons"/>
    <dgm:cxn modelId="{0C00EE03-8EC4-4B5C-A650-4E6C5094F359}" type="presParOf" srcId="{CED72B44-4E1D-46A0-BCEA-80C801A972D0}" destId="{6A2C5E81-F94F-4B13-93BD-CF131E019472}" srcOrd="4" destOrd="0" presId="urn:microsoft.com/office/officeart/2008/layout/AlternatingHexagons"/>
    <dgm:cxn modelId="{965FBCA8-09FB-4C6D-B35A-986FDDB70313}" type="presParOf" srcId="{06A516DE-40D9-47CB-A2C9-7B00D32AB251}" destId="{D1D54C93-153F-4E8F-8FE7-6D912E75A1F3}" srcOrd="3" destOrd="0" presId="urn:microsoft.com/office/officeart/2008/layout/AlternatingHexagons"/>
    <dgm:cxn modelId="{DE3498D2-311B-4184-B7C0-272AC5A0329C}" type="presParOf" srcId="{06A516DE-40D9-47CB-A2C9-7B00D32AB251}" destId="{FA1D3D43-2E96-4A84-BD9D-6527952B69A9}" srcOrd="4" destOrd="0" presId="urn:microsoft.com/office/officeart/2008/layout/AlternatingHexagons"/>
    <dgm:cxn modelId="{2954ABAB-EE42-4A34-AC32-BBEF1C4D92A3}" type="presParOf" srcId="{FA1D3D43-2E96-4A84-BD9D-6527952B69A9}" destId="{DF75EC77-B454-4094-B9AD-D847509F8B6D}" srcOrd="0" destOrd="0" presId="urn:microsoft.com/office/officeart/2008/layout/AlternatingHexagons"/>
    <dgm:cxn modelId="{773865FE-21DB-4635-8087-AFC7642A63F9}" type="presParOf" srcId="{FA1D3D43-2E96-4A84-BD9D-6527952B69A9}" destId="{FD49E517-0E52-4D61-8935-D5F22A6E15FD}" srcOrd="1" destOrd="0" presId="urn:microsoft.com/office/officeart/2008/layout/AlternatingHexagons"/>
    <dgm:cxn modelId="{7C173A50-8FD4-446B-A764-8B47F8426172}" type="presParOf" srcId="{FA1D3D43-2E96-4A84-BD9D-6527952B69A9}" destId="{4034B456-1A39-42FD-AC0E-F34D44E0753A}" srcOrd="2" destOrd="0" presId="urn:microsoft.com/office/officeart/2008/layout/AlternatingHexagons"/>
    <dgm:cxn modelId="{B5CCCEBB-5DDB-410C-9DE0-9D1A8E0F19DC}" type="presParOf" srcId="{FA1D3D43-2E96-4A84-BD9D-6527952B69A9}" destId="{4209E120-BD74-4954-98A1-FFAE2822AA53}" srcOrd="3" destOrd="0" presId="urn:microsoft.com/office/officeart/2008/layout/AlternatingHexagons"/>
    <dgm:cxn modelId="{8D0664C0-D1DF-4F3F-8C71-8A3BBD8F33F8}" type="presParOf" srcId="{FA1D3D43-2E96-4A84-BD9D-6527952B69A9}" destId="{EC05C4D5-51BF-450B-891A-7C521D137384}"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1C9A03-93FA-4AF8-907C-A6EA0229F842}">
      <dsp:nvSpPr>
        <dsp:cNvPr id="0" name=""/>
        <dsp:cNvSpPr/>
      </dsp:nvSpPr>
      <dsp:spPr>
        <a:xfrm rot="5400000">
          <a:off x="3506806" y="130656"/>
          <a:ext cx="2008628" cy="1747506"/>
        </a:xfrm>
        <a:prstGeom prst="hexagon">
          <a:avLst>
            <a:gd name="adj" fmla="val 25000"/>
            <a:gd name="vf" fmla="val 11547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ES" sz="1700" kern="1200" dirty="0"/>
            <a:t>2001-2007</a:t>
          </a:r>
          <a:endParaRPr lang="es-BO" sz="1700" kern="1200" dirty="0"/>
        </a:p>
      </dsp:txBody>
      <dsp:txXfrm rot="-5400000">
        <a:off x="3909687" y="313106"/>
        <a:ext cx="1202866" cy="1382606"/>
      </dsp:txXfrm>
    </dsp:sp>
    <dsp:sp modelId="{04B7EA99-E64F-498A-9FA9-7E4361A7B26E}">
      <dsp:nvSpPr>
        <dsp:cNvPr id="0" name=""/>
        <dsp:cNvSpPr/>
      </dsp:nvSpPr>
      <dsp:spPr>
        <a:xfrm>
          <a:off x="5437901" y="401821"/>
          <a:ext cx="2241629" cy="120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ES" sz="1700" kern="1200" dirty="0"/>
            <a:t>35 estudios en proceso de aprobación de pesticidas</a:t>
          </a:r>
          <a:endParaRPr lang="es-BO" sz="1700" kern="1200" dirty="0"/>
        </a:p>
      </dsp:txBody>
      <dsp:txXfrm>
        <a:off x="5437901" y="401821"/>
        <a:ext cx="2241629" cy="1205177"/>
      </dsp:txXfrm>
    </dsp:sp>
    <dsp:sp modelId="{DAE393D0-ED1A-43B9-9180-A6CF8308CEC5}">
      <dsp:nvSpPr>
        <dsp:cNvPr id="0" name=""/>
        <dsp:cNvSpPr/>
      </dsp:nvSpPr>
      <dsp:spPr>
        <a:xfrm rot="5400000">
          <a:off x="1619499" y="130656"/>
          <a:ext cx="2008628" cy="1747506"/>
        </a:xfrm>
        <a:prstGeom prst="hexagon">
          <a:avLst>
            <a:gd name="adj" fmla="val 25000"/>
            <a:gd name="vf" fmla="val 11547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s-BO" sz="3600" kern="1200"/>
        </a:p>
      </dsp:txBody>
      <dsp:txXfrm rot="-5400000">
        <a:off x="2022380" y="313106"/>
        <a:ext cx="1202866" cy="1382606"/>
      </dsp:txXfrm>
    </dsp:sp>
    <dsp:sp modelId="{916D7586-9150-4343-9B53-EF5FD21D39BC}">
      <dsp:nvSpPr>
        <dsp:cNvPr id="0" name=""/>
        <dsp:cNvSpPr/>
      </dsp:nvSpPr>
      <dsp:spPr>
        <a:xfrm rot="5400000">
          <a:off x="2559537" y="1835580"/>
          <a:ext cx="2008628" cy="1747506"/>
        </a:xfrm>
        <a:prstGeom prst="hexagon">
          <a:avLst>
            <a:gd name="adj" fmla="val 25000"/>
            <a:gd name="vf" fmla="val 11547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ES" sz="1700" kern="1200" dirty="0"/>
            <a:t>La comisión Europea recibe solo 24</a:t>
          </a:r>
          <a:endParaRPr lang="es-BO" sz="1700" kern="1200" dirty="0"/>
        </a:p>
      </dsp:txBody>
      <dsp:txXfrm rot="-5400000">
        <a:off x="2962418" y="2018030"/>
        <a:ext cx="1202866" cy="1382606"/>
      </dsp:txXfrm>
    </dsp:sp>
    <dsp:sp modelId="{0AD6FF9F-1B4A-4DC0-9DED-C5C012685943}">
      <dsp:nvSpPr>
        <dsp:cNvPr id="0" name=""/>
        <dsp:cNvSpPr/>
      </dsp:nvSpPr>
      <dsp:spPr>
        <a:xfrm>
          <a:off x="448468" y="2106744"/>
          <a:ext cx="2169318" cy="120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r" defTabSz="755650">
            <a:lnSpc>
              <a:spcPct val="90000"/>
            </a:lnSpc>
            <a:spcBef>
              <a:spcPct val="0"/>
            </a:spcBef>
            <a:spcAft>
              <a:spcPct val="35000"/>
            </a:spcAft>
            <a:buNone/>
          </a:pPr>
          <a:r>
            <a:rPr lang="es-ES" sz="1700" kern="1200" dirty="0"/>
            <a:t>Aprueba los pesticidas y empieza a comercializarlos ampliamente</a:t>
          </a:r>
          <a:endParaRPr lang="es-BO" sz="1700" kern="1200" dirty="0"/>
        </a:p>
      </dsp:txBody>
      <dsp:txXfrm>
        <a:off x="448468" y="2106744"/>
        <a:ext cx="2169318" cy="1205177"/>
      </dsp:txXfrm>
    </dsp:sp>
    <dsp:sp modelId="{6A2C5E81-F94F-4B13-93BD-CF131E019472}">
      <dsp:nvSpPr>
        <dsp:cNvPr id="0" name=""/>
        <dsp:cNvSpPr/>
      </dsp:nvSpPr>
      <dsp:spPr>
        <a:xfrm rot="5400000">
          <a:off x="4446844" y="1835580"/>
          <a:ext cx="2008628" cy="1747506"/>
        </a:xfrm>
        <a:prstGeom prst="hexagon">
          <a:avLst>
            <a:gd name="adj" fmla="val 25000"/>
            <a:gd name="vf" fmla="val 11547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s-BO" sz="3600" kern="1200"/>
        </a:p>
      </dsp:txBody>
      <dsp:txXfrm rot="-5400000">
        <a:off x="4849725" y="2018030"/>
        <a:ext cx="1202866" cy="1382606"/>
      </dsp:txXfrm>
    </dsp:sp>
    <dsp:sp modelId="{DF75EC77-B454-4094-B9AD-D847509F8B6D}">
      <dsp:nvSpPr>
        <dsp:cNvPr id="0" name=""/>
        <dsp:cNvSpPr/>
      </dsp:nvSpPr>
      <dsp:spPr>
        <a:xfrm rot="5400000">
          <a:off x="3506806" y="3540503"/>
          <a:ext cx="2008628" cy="1747506"/>
        </a:xfrm>
        <a:prstGeom prst="hexagon">
          <a:avLst>
            <a:gd name="adj" fmla="val 25000"/>
            <a:gd name="vf" fmla="val 11547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ES" sz="1700" kern="1200" dirty="0"/>
            <a:t>2017 - 2022</a:t>
          </a:r>
          <a:endParaRPr lang="es-BO" sz="1700" kern="1200" dirty="0"/>
        </a:p>
      </dsp:txBody>
      <dsp:txXfrm rot="-5400000">
        <a:off x="3909687" y="3722953"/>
        <a:ext cx="1202866" cy="1382606"/>
      </dsp:txXfrm>
    </dsp:sp>
    <dsp:sp modelId="{FD49E517-0E52-4D61-8935-D5F22A6E15FD}">
      <dsp:nvSpPr>
        <dsp:cNvPr id="0" name=""/>
        <dsp:cNvSpPr/>
      </dsp:nvSpPr>
      <dsp:spPr>
        <a:xfrm>
          <a:off x="5437901" y="3811668"/>
          <a:ext cx="2241629" cy="120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ES" sz="1700" kern="1200" dirty="0"/>
            <a:t>Toman conocimiento de la existencia de los 9 estudios “no divulgados”</a:t>
          </a:r>
          <a:endParaRPr lang="es-BO" sz="1700" kern="1200" dirty="0"/>
        </a:p>
      </dsp:txBody>
      <dsp:txXfrm>
        <a:off x="5437901" y="3811668"/>
        <a:ext cx="2241629" cy="1205177"/>
      </dsp:txXfrm>
    </dsp:sp>
    <dsp:sp modelId="{EC05C4D5-51BF-450B-891A-7C521D137384}">
      <dsp:nvSpPr>
        <dsp:cNvPr id="0" name=""/>
        <dsp:cNvSpPr/>
      </dsp:nvSpPr>
      <dsp:spPr>
        <a:xfrm rot="5400000">
          <a:off x="1619499" y="3540503"/>
          <a:ext cx="2008628" cy="1747506"/>
        </a:xfrm>
        <a:prstGeom prst="hexagon">
          <a:avLst>
            <a:gd name="adj" fmla="val 25000"/>
            <a:gd name="vf" fmla="val 11547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s-BO" sz="3600" kern="1200"/>
        </a:p>
      </dsp:txBody>
      <dsp:txXfrm rot="-5400000">
        <a:off x="2022380" y="3722953"/>
        <a:ext cx="1202866" cy="13826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1C9A03-93FA-4AF8-907C-A6EA0229F842}">
      <dsp:nvSpPr>
        <dsp:cNvPr id="0" name=""/>
        <dsp:cNvSpPr/>
      </dsp:nvSpPr>
      <dsp:spPr>
        <a:xfrm rot="5400000">
          <a:off x="3506806" y="130656"/>
          <a:ext cx="2008628" cy="1747506"/>
        </a:xfrm>
        <a:prstGeom prst="hexagon">
          <a:avLst>
            <a:gd name="adj" fmla="val 25000"/>
            <a:gd name="vf" fmla="val 11547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1991</a:t>
          </a:r>
          <a:endParaRPr lang="es-BO" sz="2400" kern="1200" dirty="0"/>
        </a:p>
      </dsp:txBody>
      <dsp:txXfrm rot="-5400000">
        <a:off x="3909687" y="313106"/>
        <a:ext cx="1202866" cy="1382606"/>
      </dsp:txXfrm>
    </dsp:sp>
    <dsp:sp modelId="{04B7EA99-E64F-498A-9FA9-7E4361A7B26E}">
      <dsp:nvSpPr>
        <dsp:cNvPr id="0" name=""/>
        <dsp:cNvSpPr/>
      </dsp:nvSpPr>
      <dsp:spPr>
        <a:xfrm>
          <a:off x="5437901" y="401821"/>
          <a:ext cx="2241629" cy="120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kern="1200" dirty="0"/>
            <a:t>Obligación de notificar ante evidencia adversa</a:t>
          </a:r>
          <a:endParaRPr lang="es-BO" sz="2000" kern="1200" dirty="0"/>
        </a:p>
      </dsp:txBody>
      <dsp:txXfrm>
        <a:off x="5437901" y="401821"/>
        <a:ext cx="2241629" cy="1205177"/>
      </dsp:txXfrm>
    </dsp:sp>
    <dsp:sp modelId="{DAE393D0-ED1A-43B9-9180-A6CF8308CEC5}">
      <dsp:nvSpPr>
        <dsp:cNvPr id="0" name=""/>
        <dsp:cNvSpPr/>
      </dsp:nvSpPr>
      <dsp:spPr>
        <a:xfrm rot="5400000">
          <a:off x="1619499" y="130656"/>
          <a:ext cx="2008628" cy="1747506"/>
        </a:xfrm>
        <a:prstGeom prst="hexagon">
          <a:avLst>
            <a:gd name="adj" fmla="val 25000"/>
            <a:gd name="vf" fmla="val 11547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s-BO" sz="3600" kern="1200"/>
        </a:p>
      </dsp:txBody>
      <dsp:txXfrm rot="-5400000">
        <a:off x="2022380" y="313106"/>
        <a:ext cx="1202866" cy="1382606"/>
      </dsp:txXfrm>
    </dsp:sp>
    <dsp:sp modelId="{916D7586-9150-4343-9B53-EF5FD21D39BC}">
      <dsp:nvSpPr>
        <dsp:cNvPr id="0" name=""/>
        <dsp:cNvSpPr/>
      </dsp:nvSpPr>
      <dsp:spPr>
        <a:xfrm rot="5400000">
          <a:off x="2559537" y="1835580"/>
          <a:ext cx="2008628" cy="1747506"/>
        </a:xfrm>
        <a:prstGeom prst="hexagon">
          <a:avLst>
            <a:gd name="adj" fmla="val 25000"/>
            <a:gd name="vf" fmla="val 11547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FF0000"/>
              </a:solidFill>
            </a:rPr>
            <a:t>€146bn al </a:t>
          </a:r>
          <a:r>
            <a:rPr lang="en-US" sz="2400" kern="1200" dirty="0" err="1">
              <a:solidFill>
                <a:srgbClr val="FF0000"/>
              </a:solidFill>
            </a:rPr>
            <a:t>año</a:t>
          </a:r>
          <a:r>
            <a:rPr lang="en-US" sz="2400" kern="1200" dirty="0">
              <a:solidFill>
                <a:srgbClr val="FF0000"/>
              </a:solidFill>
            </a:rPr>
            <a:t> </a:t>
          </a:r>
          <a:endParaRPr lang="es-BO" sz="2400" kern="1200" dirty="0"/>
        </a:p>
      </dsp:txBody>
      <dsp:txXfrm rot="-5400000">
        <a:off x="2962418" y="2018030"/>
        <a:ext cx="1202866" cy="1382606"/>
      </dsp:txXfrm>
    </dsp:sp>
    <dsp:sp modelId="{0AD6FF9F-1B4A-4DC0-9DED-C5C012685943}">
      <dsp:nvSpPr>
        <dsp:cNvPr id="0" name=""/>
        <dsp:cNvSpPr/>
      </dsp:nvSpPr>
      <dsp:spPr>
        <a:xfrm>
          <a:off x="448468" y="2106744"/>
          <a:ext cx="2169318" cy="120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r" defTabSz="889000">
            <a:lnSpc>
              <a:spcPct val="90000"/>
            </a:lnSpc>
            <a:spcBef>
              <a:spcPct val="0"/>
            </a:spcBef>
            <a:spcAft>
              <a:spcPct val="35000"/>
            </a:spcAft>
            <a:buNone/>
          </a:pPr>
          <a:r>
            <a:rPr lang="en-US" sz="2000" kern="1200" dirty="0" err="1">
              <a:solidFill>
                <a:srgbClr val="FF0000"/>
              </a:solidFill>
            </a:rPr>
            <a:t>Pérdida</a:t>
          </a:r>
          <a:r>
            <a:rPr lang="en-US" sz="2000" kern="1200" dirty="0">
              <a:solidFill>
                <a:srgbClr val="FF0000"/>
              </a:solidFill>
            </a:rPr>
            <a:t> de </a:t>
          </a:r>
          <a:r>
            <a:rPr lang="en-US" sz="2000" kern="1200" dirty="0" err="1">
              <a:solidFill>
                <a:srgbClr val="FF0000"/>
              </a:solidFill>
            </a:rPr>
            <a:t>productividad</a:t>
          </a:r>
          <a:r>
            <a:rPr lang="en-US" sz="2000" kern="1200" dirty="0">
              <a:solidFill>
                <a:srgbClr val="FF0000"/>
              </a:solidFill>
            </a:rPr>
            <a:t> </a:t>
          </a:r>
          <a:r>
            <a:rPr lang="en-US" sz="2000" kern="1200" dirty="0" err="1">
              <a:solidFill>
                <a:srgbClr val="FF0000"/>
              </a:solidFill>
            </a:rPr>
            <a:t>por</a:t>
          </a:r>
          <a:r>
            <a:rPr lang="en-US" sz="2000" kern="1200" dirty="0">
              <a:solidFill>
                <a:srgbClr val="FF0000"/>
              </a:solidFill>
            </a:rPr>
            <a:t> </a:t>
          </a:r>
          <a:r>
            <a:rPr lang="en-US" sz="2000" kern="1200" dirty="0" err="1">
              <a:solidFill>
                <a:srgbClr val="FF0000"/>
              </a:solidFill>
            </a:rPr>
            <a:t>daños</a:t>
          </a:r>
          <a:r>
            <a:rPr lang="en-US" sz="2000" kern="1200" dirty="0">
              <a:solidFill>
                <a:srgbClr val="FF0000"/>
              </a:solidFill>
            </a:rPr>
            <a:t> </a:t>
          </a:r>
          <a:r>
            <a:rPr lang="en-US" sz="2000" kern="1200" dirty="0" err="1">
              <a:solidFill>
                <a:srgbClr val="FF0000"/>
              </a:solidFill>
            </a:rPr>
            <a:t>cerebrales</a:t>
          </a:r>
          <a:endParaRPr lang="es-BO" sz="2000" kern="1200" dirty="0"/>
        </a:p>
      </dsp:txBody>
      <dsp:txXfrm>
        <a:off x="448468" y="2106744"/>
        <a:ext cx="2169318" cy="1205177"/>
      </dsp:txXfrm>
    </dsp:sp>
    <dsp:sp modelId="{6A2C5E81-F94F-4B13-93BD-CF131E019472}">
      <dsp:nvSpPr>
        <dsp:cNvPr id="0" name=""/>
        <dsp:cNvSpPr/>
      </dsp:nvSpPr>
      <dsp:spPr>
        <a:xfrm rot="5400000">
          <a:off x="4446844" y="1835580"/>
          <a:ext cx="2008628" cy="1747506"/>
        </a:xfrm>
        <a:prstGeom prst="hexagon">
          <a:avLst>
            <a:gd name="adj" fmla="val 25000"/>
            <a:gd name="vf" fmla="val 11547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s-BO" sz="3600" kern="1200"/>
        </a:p>
      </dsp:txBody>
      <dsp:txXfrm rot="-5400000">
        <a:off x="4849725" y="2018030"/>
        <a:ext cx="1202866" cy="1382606"/>
      </dsp:txXfrm>
    </dsp:sp>
    <dsp:sp modelId="{DF75EC77-B454-4094-B9AD-D847509F8B6D}">
      <dsp:nvSpPr>
        <dsp:cNvPr id="0" name=""/>
        <dsp:cNvSpPr/>
      </dsp:nvSpPr>
      <dsp:spPr>
        <a:xfrm rot="5400000">
          <a:off x="3506806" y="3540503"/>
          <a:ext cx="2008628" cy="1747506"/>
        </a:xfrm>
        <a:prstGeom prst="hexagon">
          <a:avLst>
            <a:gd name="adj" fmla="val 25000"/>
            <a:gd name="vf" fmla="val 11547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21 años</a:t>
          </a:r>
          <a:endParaRPr lang="es-BO" sz="2400" kern="1200" dirty="0"/>
        </a:p>
      </dsp:txBody>
      <dsp:txXfrm rot="-5400000">
        <a:off x="3909687" y="3722953"/>
        <a:ext cx="1202866" cy="1382606"/>
      </dsp:txXfrm>
    </dsp:sp>
    <dsp:sp modelId="{FD49E517-0E52-4D61-8935-D5F22A6E15FD}">
      <dsp:nvSpPr>
        <dsp:cNvPr id="0" name=""/>
        <dsp:cNvSpPr/>
      </dsp:nvSpPr>
      <dsp:spPr>
        <a:xfrm>
          <a:off x="5437901" y="3811668"/>
          <a:ext cx="2241629" cy="120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kern="1200" dirty="0"/>
            <a:t>Más tarde entran en “evaluación”</a:t>
          </a:r>
          <a:endParaRPr lang="es-BO" sz="2000" kern="1200" dirty="0"/>
        </a:p>
      </dsp:txBody>
      <dsp:txXfrm>
        <a:off x="5437901" y="3811668"/>
        <a:ext cx="2241629" cy="1205177"/>
      </dsp:txXfrm>
    </dsp:sp>
    <dsp:sp modelId="{EC05C4D5-51BF-450B-891A-7C521D137384}">
      <dsp:nvSpPr>
        <dsp:cNvPr id="0" name=""/>
        <dsp:cNvSpPr/>
      </dsp:nvSpPr>
      <dsp:spPr>
        <a:xfrm rot="5400000">
          <a:off x="1619499" y="3540503"/>
          <a:ext cx="2008628" cy="1747506"/>
        </a:xfrm>
        <a:prstGeom prst="hexagon">
          <a:avLst>
            <a:gd name="adj" fmla="val 25000"/>
            <a:gd name="vf" fmla="val 11547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s-BO" sz="3600" kern="1200"/>
        </a:p>
      </dsp:txBody>
      <dsp:txXfrm rot="-5400000">
        <a:off x="2022380" y="3722953"/>
        <a:ext cx="1202866" cy="1382606"/>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B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CC6061-F044-4F60-BE7D-6B82694902A7}" type="datetimeFigureOut">
              <a:rPr lang="es-BO" smtClean="0"/>
              <a:t>4/6/2024</a:t>
            </a:fld>
            <a:endParaRPr lang="es-B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B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B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20EC3C-4D41-499D-B99A-0C643278A2BB}" type="slidenum">
              <a:rPr lang="es-BO" smtClean="0"/>
              <a:t>‹Nº›</a:t>
            </a:fld>
            <a:endParaRPr lang="es-BO"/>
          </a:p>
        </p:txBody>
      </p:sp>
    </p:spTree>
    <p:extLst>
      <p:ext uri="{BB962C8B-B14F-4D97-AF65-F5344CB8AC3E}">
        <p14:creationId xmlns:p14="http://schemas.microsoft.com/office/powerpoint/2010/main" val="3658798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doi.org/10.1007/s13593-015-0285-2"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Agarremos un tema concreto. Los agroquímicos. Un agroquímico en específico, bastante común en producción de solanáceas: papa, tomate.</a:t>
            </a:r>
            <a:endParaRPr lang="es-BO" dirty="0"/>
          </a:p>
        </p:txBody>
      </p:sp>
      <p:sp>
        <p:nvSpPr>
          <p:cNvPr id="4" name="Marcador de número de diapositiva 3"/>
          <p:cNvSpPr>
            <a:spLocks noGrp="1"/>
          </p:cNvSpPr>
          <p:nvPr>
            <p:ph type="sldNum" sz="quarter" idx="5"/>
          </p:nvPr>
        </p:nvSpPr>
        <p:spPr/>
        <p:txBody>
          <a:bodyPr/>
          <a:lstStyle/>
          <a:p>
            <a:fld id="{D720EC3C-4D41-499D-B99A-0C643278A2BB}" type="slidenum">
              <a:rPr lang="es-BO" smtClean="0"/>
              <a:t>2</a:t>
            </a:fld>
            <a:endParaRPr lang="es-BO"/>
          </a:p>
        </p:txBody>
      </p:sp>
    </p:spTree>
    <p:extLst>
      <p:ext uri="{BB962C8B-B14F-4D97-AF65-F5344CB8AC3E}">
        <p14:creationId xmlns:p14="http://schemas.microsoft.com/office/powerpoint/2010/main" val="79112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Agarremos un tema concreto. Los agroquímicos. Un agroquímico en específico: Lambda cyhalothrin, insecticida, bastante común.</a:t>
            </a:r>
            <a:endParaRPr lang="es-BO" dirty="0"/>
          </a:p>
        </p:txBody>
      </p:sp>
      <p:sp>
        <p:nvSpPr>
          <p:cNvPr id="4" name="Marcador de número de diapositiva 3"/>
          <p:cNvSpPr>
            <a:spLocks noGrp="1"/>
          </p:cNvSpPr>
          <p:nvPr>
            <p:ph type="sldNum" sz="quarter" idx="5"/>
          </p:nvPr>
        </p:nvSpPr>
        <p:spPr/>
        <p:txBody>
          <a:bodyPr/>
          <a:lstStyle/>
          <a:p>
            <a:fld id="{D720EC3C-4D41-499D-B99A-0C643278A2BB}" type="slidenum">
              <a:rPr lang="es-BO" smtClean="0"/>
              <a:t>6</a:t>
            </a:fld>
            <a:endParaRPr lang="es-BO"/>
          </a:p>
        </p:txBody>
      </p:sp>
    </p:spTree>
    <p:extLst>
      <p:ext uri="{BB962C8B-B14F-4D97-AF65-F5344CB8AC3E}">
        <p14:creationId xmlns:p14="http://schemas.microsoft.com/office/powerpoint/2010/main" val="952322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Agarremos un tema concreto. Los agroquímicos. Un agroquímico en específico: Lambda cyhalothrin, insecticida, bastante común.</a:t>
            </a:r>
            <a:endParaRPr lang="es-BO" dirty="0"/>
          </a:p>
        </p:txBody>
      </p:sp>
      <p:sp>
        <p:nvSpPr>
          <p:cNvPr id="4" name="Marcador de número de diapositiva 3"/>
          <p:cNvSpPr>
            <a:spLocks noGrp="1"/>
          </p:cNvSpPr>
          <p:nvPr>
            <p:ph type="sldNum" sz="quarter" idx="5"/>
          </p:nvPr>
        </p:nvSpPr>
        <p:spPr/>
        <p:txBody>
          <a:bodyPr/>
          <a:lstStyle/>
          <a:p>
            <a:fld id="{D720EC3C-4D41-499D-B99A-0C643278A2BB}" type="slidenum">
              <a:rPr lang="es-BO" smtClean="0"/>
              <a:t>10</a:t>
            </a:fld>
            <a:endParaRPr lang="es-BO"/>
          </a:p>
        </p:txBody>
      </p:sp>
    </p:spTree>
    <p:extLst>
      <p:ext uri="{BB962C8B-B14F-4D97-AF65-F5344CB8AC3E}">
        <p14:creationId xmlns:p14="http://schemas.microsoft.com/office/powerpoint/2010/main" val="2516203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a:t>Sometimes we forget what we’ve already done</a:t>
            </a:r>
          </a:p>
          <a:p>
            <a:pPr marL="0" indent="0">
              <a:buFont typeface="Arial" panose="020B0604020202020204" pitchFamily="34" charset="0"/>
              <a:buNone/>
            </a:pPr>
            <a:r>
              <a:rPr lang="en-US"/>
              <a:t>Remembering stuff that’s super important. Reclaim our bold climate solutions</a:t>
            </a:r>
          </a:p>
          <a:p>
            <a:pPr marL="0" indent="0">
              <a:buFont typeface="Arial" panose="020B0604020202020204" pitchFamily="34" charset="0"/>
              <a:buNone/>
            </a:pPr>
            <a:r>
              <a:rPr lang="en-US"/>
              <a:t>Are we using our voice well enough that agroecology is a solution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In-situ conservation – farmers breeding for their ecologies (adaptation!)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latin typeface="Calibri" panose="020F0502020204030204" pitchFamily="34" charset="0"/>
              <a:ea typeface="DengXian" panose="020B0503020204020204"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Calibri" panose="020F0502020204030204" pitchFamily="34" charset="0"/>
                <a:ea typeface="DengXian" panose="020B0503020204020204" pitchFamily="2" charset="-122"/>
                <a:cs typeface="Times New Roman" panose="02020603050405020304" pitchFamily="18" charset="0"/>
              </a:rPr>
              <a:t>Climate change is not a term associated much with agroecology in the literature. For example, there is a robust literature on different risk reduction practices, but </a:t>
            </a:r>
            <a:r>
              <a:rPr lang="en-US" sz="1200" b="1">
                <a:effectLst/>
                <a:latin typeface="Calibri" panose="020F0502020204030204" pitchFamily="34" charset="0"/>
                <a:ea typeface="DengXian" panose="020B0503020204020204" pitchFamily="2" charset="-122"/>
                <a:cs typeface="Times New Roman" panose="02020603050405020304" pitchFamily="18" charset="0"/>
              </a:rPr>
              <a:t>risk mitigation</a:t>
            </a:r>
            <a:r>
              <a:rPr lang="en-US" sz="1200">
                <a:effectLst/>
                <a:latin typeface="Calibri" panose="020F0502020204030204" pitchFamily="34" charset="0"/>
                <a:ea typeface="DengXian" panose="020B0503020204020204" pitchFamily="2" charset="-122"/>
                <a:cs typeface="Times New Roman" panose="02020603050405020304" pitchFamily="18" charset="0"/>
              </a:rPr>
              <a:t>, such as research by Eric Holt Gimenez and Sally Humphries, is understudied. There is disagreement as to whether agroecology is a climate-resilient approach.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latin typeface="Calibri" panose="020F0502020204030204" pitchFamily="34" charset="0"/>
              <a:ea typeface="DengXian" panose="020B0503020204020204"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Calibri" panose="020F0502020204030204" pitchFamily="34" charset="0"/>
                <a:ea typeface="DengXian" panose="020B0503020204020204" pitchFamily="2" charset="-122"/>
                <a:cs typeface="Times New Roman" panose="02020603050405020304" pitchFamily="18" charset="0"/>
              </a:rPr>
              <a:t>For CRFS specifically, the evidence for climate mitigation, adaptation, and risk management may be minimal. The focus has not been on climate change for many projects, even though there are associated climate benefits to agroecology in many cases. If, in addition to evaluating contributions directly addressing climate change, we ask about the potential of projects to contribute to climate solutions, then more projects would be included. This differs from showing that their evidence makes a positive difference in adapting to, reducing risks, or mitigating climate change. </a:t>
            </a:r>
          </a:p>
          <a:p>
            <a:endParaRPr lang="en-US"/>
          </a:p>
          <a:p>
            <a:r>
              <a:rPr lang="en-US"/>
              <a:t>“Observations of agricultural performance after extreme climatic events (hurricanes and droughts) in the last two decades have revealed that resiliency to climate disasters is closely linked to farms with increased levels of biodiversity. </a:t>
            </a:r>
            <a:r>
              <a:rPr lang="en-US" b="1"/>
              <a:t>Field surveys and results reported in the literature suggest that agroecosystems are more resilient when inserted in a complex landscape matrix, featuring adapted local germplasm deployed in diversified cropping systems managed with organic matter rich soils and water conservation-harvesting techniques. The identification of systems that have withstood climatic events recently or in the past and understanding the agroecological features of such systems that allowed them to resist and/or recover from extreme events is of increased urgency, as the derived resiliency principles and practices that underlie successful farms can be disseminated to thousands of farmers via Campesino a Campesino networks to scale up agroecological practices that enhance the resiliency of agroecosystems. </a:t>
            </a:r>
            <a:r>
              <a:rPr lang="en-US"/>
              <a:t>The effective diffusion of agroecological technologies will largely determine how well and how fast farmers adapt to climate change.”</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effectLst/>
              </a:rPr>
              <a:t>Altieri, Miguel A., Clara I. Nicholls, Alejandro </a:t>
            </a:r>
            <a:r>
              <a:rPr lang="en-US" err="1">
                <a:effectLst/>
              </a:rPr>
              <a:t>Henao</a:t>
            </a:r>
            <a:r>
              <a:rPr lang="en-US">
                <a:effectLst/>
              </a:rPr>
              <a:t>, and Marcos A. Lana. 2015. “Agroecology and the Design of Climate Change-Resilient Farming Systems.” </a:t>
            </a:r>
            <a:r>
              <a:rPr lang="en-US" i="1">
                <a:effectLst/>
              </a:rPr>
              <a:t>Agronomy for Sustainable Development</a:t>
            </a:r>
            <a:r>
              <a:rPr lang="en-US">
                <a:effectLst/>
              </a:rPr>
              <a:t> 35 (3): 869–90. </a:t>
            </a:r>
            <a:r>
              <a:rPr lang="en-US">
                <a:effectLst/>
                <a:hlinkClick r:id="rId3"/>
              </a:rPr>
              <a:t>https://doi.org/10.1007/s13593-015-0285-2</a:t>
            </a:r>
            <a:r>
              <a:rPr lang="en-US">
                <a:effectLst/>
              </a:rPr>
              <a:t>.</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46248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3B22A2-1AEE-D9BA-4943-BF871CB0315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BO"/>
          </a:p>
        </p:txBody>
      </p:sp>
      <p:sp>
        <p:nvSpPr>
          <p:cNvPr id="3" name="Subtítulo 2">
            <a:extLst>
              <a:ext uri="{FF2B5EF4-FFF2-40B4-BE49-F238E27FC236}">
                <a16:creationId xmlns:a16="http://schemas.microsoft.com/office/drawing/2014/main" id="{1DAAB8AA-1937-27A7-AB06-D77F5FB787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BO"/>
          </a:p>
        </p:txBody>
      </p:sp>
      <p:sp>
        <p:nvSpPr>
          <p:cNvPr id="4" name="Marcador de fecha 3">
            <a:extLst>
              <a:ext uri="{FF2B5EF4-FFF2-40B4-BE49-F238E27FC236}">
                <a16:creationId xmlns:a16="http://schemas.microsoft.com/office/drawing/2014/main" id="{8AFF2368-F9AD-1BBA-D35F-71F07F7F3385}"/>
              </a:ext>
            </a:extLst>
          </p:cNvPr>
          <p:cNvSpPr>
            <a:spLocks noGrp="1"/>
          </p:cNvSpPr>
          <p:nvPr>
            <p:ph type="dt" sz="half" idx="10"/>
          </p:nvPr>
        </p:nvSpPr>
        <p:spPr/>
        <p:txBody>
          <a:bodyPr/>
          <a:lstStyle/>
          <a:p>
            <a:fld id="{3EDE9069-B933-4772-8AE2-F282EF4FA089}" type="datetimeFigureOut">
              <a:rPr lang="es-BO" smtClean="0"/>
              <a:t>4/6/2024</a:t>
            </a:fld>
            <a:endParaRPr lang="es-BO"/>
          </a:p>
        </p:txBody>
      </p:sp>
      <p:sp>
        <p:nvSpPr>
          <p:cNvPr id="5" name="Marcador de pie de página 4">
            <a:extLst>
              <a:ext uri="{FF2B5EF4-FFF2-40B4-BE49-F238E27FC236}">
                <a16:creationId xmlns:a16="http://schemas.microsoft.com/office/drawing/2014/main" id="{7463A9ED-B485-E6D1-1EC3-6E9271610E2F}"/>
              </a:ext>
            </a:extLst>
          </p:cNvPr>
          <p:cNvSpPr>
            <a:spLocks noGrp="1"/>
          </p:cNvSpPr>
          <p:nvPr>
            <p:ph type="ftr" sz="quarter" idx="11"/>
          </p:nvPr>
        </p:nvSpPr>
        <p:spPr/>
        <p:txBody>
          <a:bodyPr/>
          <a:lstStyle/>
          <a:p>
            <a:endParaRPr lang="es-BO"/>
          </a:p>
        </p:txBody>
      </p:sp>
      <p:sp>
        <p:nvSpPr>
          <p:cNvPr id="6" name="Marcador de número de diapositiva 5">
            <a:extLst>
              <a:ext uri="{FF2B5EF4-FFF2-40B4-BE49-F238E27FC236}">
                <a16:creationId xmlns:a16="http://schemas.microsoft.com/office/drawing/2014/main" id="{5C8BFFED-4C74-832E-BAE9-6EA50833E3AC}"/>
              </a:ext>
            </a:extLst>
          </p:cNvPr>
          <p:cNvSpPr>
            <a:spLocks noGrp="1"/>
          </p:cNvSpPr>
          <p:nvPr>
            <p:ph type="sldNum" sz="quarter" idx="12"/>
          </p:nvPr>
        </p:nvSpPr>
        <p:spPr/>
        <p:txBody>
          <a:bodyPr/>
          <a:lstStyle/>
          <a:p>
            <a:fld id="{06C08A17-F2EC-494F-9A8D-3B973834473C}" type="slidenum">
              <a:rPr lang="es-BO" smtClean="0"/>
              <a:t>‹Nº›</a:t>
            </a:fld>
            <a:endParaRPr lang="es-BO"/>
          </a:p>
        </p:txBody>
      </p:sp>
    </p:spTree>
    <p:extLst>
      <p:ext uri="{BB962C8B-B14F-4D97-AF65-F5344CB8AC3E}">
        <p14:creationId xmlns:p14="http://schemas.microsoft.com/office/powerpoint/2010/main" val="2827355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198443-2CE1-8D34-8F5C-33E7073F602F}"/>
              </a:ext>
            </a:extLst>
          </p:cNvPr>
          <p:cNvSpPr>
            <a:spLocks noGrp="1"/>
          </p:cNvSpPr>
          <p:nvPr>
            <p:ph type="title"/>
          </p:nvPr>
        </p:nvSpPr>
        <p:spPr/>
        <p:txBody>
          <a:bodyPr/>
          <a:lstStyle/>
          <a:p>
            <a:r>
              <a:rPr lang="es-ES"/>
              <a:t>Haga clic para modificar el estilo de título del patrón</a:t>
            </a:r>
            <a:endParaRPr lang="es-BO"/>
          </a:p>
        </p:txBody>
      </p:sp>
      <p:sp>
        <p:nvSpPr>
          <p:cNvPr id="3" name="Marcador de contenido 2">
            <a:extLst>
              <a:ext uri="{FF2B5EF4-FFF2-40B4-BE49-F238E27FC236}">
                <a16:creationId xmlns:a16="http://schemas.microsoft.com/office/drawing/2014/main" id="{6352A877-1E76-F44D-33F1-F5FE8259134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fecha 3">
            <a:extLst>
              <a:ext uri="{FF2B5EF4-FFF2-40B4-BE49-F238E27FC236}">
                <a16:creationId xmlns:a16="http://schemas.microsoft.com/office/drawing/2014/main" id="{9C524321-248D-0394-4CC9-1B20CEA5D1B1}"/>
              </a:ext>
            </a:extLst>
          </p:cNvPr>
          <p:cNvSpPr>
            <a:spLocks noGrp="1"/>
          </p:cNvSpPr>
          <p:nvPr>
            <p:ph type="dt" sz="half" idx="10"/>
          </p:nvPr>
        </p:nvSpPr>
        <p:spPr/>
        <p:txBody>
          <a:bodyPr/>
          <a:lstStyle/>
          <a:p>
            <a:fld id="{3EDE9069-B933-4772-8AE2-F282EF4FA089}" type="datetimeFigureOut">
              <a:rPr lang="es-BO" smtClean="0"/>
              <a:t>4/6/2024</a:t>
            </a:fld>
            <a:endParaRPr lang="es-BO"/>
          </a:p>
        </p:txBody>
      </p:sp>
      <p:sp>
        <p:nvSpPr>
          <p:cNvPr id="5" name="Marcador de pie de página 4">
            <a:extLst>
              <a:ext uri="{FF2B5EF4-FFF2-40B4-BE49-F238E27FC236}">
                <a16:creationId xmlns:a16="http://schemas.microsoft.com/office/drawing/2014/main" id="{18DAF7D7-6C43-A262-3636-D4CA61620B63}"/>
              </a:ext>
            </a:extLst>
          </p:cNvPr>
          <p:cNvSpPr>
            <a:spLocks noGrp="1"/>
          </p:cNvSpPr>
          <p:nvPr>
            <p:ph type="ftr" sz="quarter" idx="11"/>
          </p:nvPr>
        </p:nvSpPr>
        <p:spPr/>
        <p:txBody>
          <a:bodyPr/>
          <a:lstStyle/>
          <a:p>
            <a:endParaRPr lang="es-BO"/>
          </a:p>
        </p:txBody>
      </p:sp>
      <p:sp>
        <p:nvSpPr>
          <p:cNvPr id="6" name="Marcador de número de diapositiva 5">
            <a:extLst>
              <a:ext uri="{FF2B5EF4-FFF2-40B4-BE49-F238E27FC236}">
                <a16:creationId xmlns:a16="http://schemas.microsoft.com/office/drawing/2014/main" id="{4B2D3944-05DF-E2EA-E4D5-CD21C00CDE31}"/>
              </a:ext>
            </a:extLst>
          </p:cNvPr>
          <p:cNvSpPr>
            <a:spLocks noGrp="1"/>
          </p:cNvSpPr>
          <p:nvPr>
            <p:ph type="sldNum" sz="quarter" idx="12"/>
          </p:nvPr>
        </p:nvSpPr>
        <p:spPr/>
        <p:txBody>
          <a:bodyPr/>
          <a:lstStyle/>
          <a:p>
            <a:fld id="{06C08A17-F2EC-494F-9A8D-3B973834473C}" type="slidenum">
              <a:rPr lang="es-BO" smtClean="0"/>
              <a:t>‹Nº›</a:t>
            </a:fld>
            <a:endParaRPr lang="es-BO"/>
          </a:p>
        </p:txBody>
      </p:sp>
    </p:spTree>
    <p:extLst>
      <p:ext uri="{BB962C8B-B14F-4D97-AF65-F5344CB8AC3E}">
        <p14:creationId xmlns:p14="http://schemas.microsoft.com/office/powerpoint/2010/main" val="820724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838EC7-428E-E128-E12F-358DAD6BEFB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BO"/>
          </a:p>
        </p:txBody>
      </p:sp>
      <p:sp>
        <p:nvSpPr>
          <p:cNvPr id="3" name="Marcador de texto 2">
            <a:extLst>
              <a:ext uri="{FF2B5EF4-FFF2-40B4-BE49-F238E27FC236}">
                <a16:creationId xmlns:a16="http://schemas.microsoft.com/office/drawing/2014/main" id="{AE440388-1FF0-F0AF-3221-3C55AF1BD62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B2B78D44-15DA-2D12-A3C7-DCF6C839190B}"/>
              </a:ext>
            </a:extLst>
          </p:cNvPr>
          <p:cNvSpPr>
            <a:spLocks noGrp="1"/>
          </p:cNvSpPr>
          <p:nvPr>
            <p:ph type="dt" sz="half" idx="10"/>
          </p:nvPr>
        </p:nvSpPr>
        <p:spPr/>
        <p:txBody>
          <a:bodyPr/>
          <a:lstStyle/>
          <a:p>
            <a:fld id="{3EDE9069-B933-4772-8AE2-F282EF4FA089}" type="datetimeFigureOut">
              <a:rPr lang="es-BO" smtClean="0"/>
              <a:t>4/6/2024</a:t>
            </a:fld>
            <a:endParaRPr lang="es-BO"/>
          </a:p>
        </p:txBody>
      </p:sp>
      <p:sp>
        <p:nvSpPr>
          <p:cNvPr id="5" name="Marcador de pie de página 4">
            <a:extLst>
              <a:ext uri="{FF2B5EF4-FFF2-40B4-BE49-F238E27FC236}">
                <a16:creationId xmlns:a16="http://schemas.microsoft.com/office/drawing/2014/main" id="{ADBC32CD-6551-DBA4-459D-AA030B452422}"/>
              </a:ext>
            </a:extLst>
          </p:cNvPr>
          <p:cNvSpPr>
            <a:spLocks noGrp="1"/>
          </p:cNvSpPr>
          <p:nvPr>
            <p:ph type="ftr" sz="quarter" idx="11"/>
          </p:nvPr>
        </p:nvSpPr>
        <p:spPr/>
        <p:txBody>
          <a:bodyPr/>
          <a:lstStyle/>
          <a:p>
            <a:endParaRPr lang="es-BO"/>
          </a:p>
        </p:txBody>
      </p:sp>
      <p:sp>
        <p:nvSpPr>
          <p:cNvPr id="6" name="Marcador de número de diapositiva 5">
            <a:extLst>
              <a:ext uri="{FF2B5EF4-FFF2-40B4-BE49-F238E27FC236}">
                <a16:creationId xmlns:a16="http://schemas.microsoft.com/office/drawing/2014/main" id="{F0981D06-995F-A303-AAE3-CE2F7A1E5FA4}"/>
              </a:ext>
            </a:extLst>
          </p:cNvPr>
          <p:cNvSpPr>
            <a:spLocks noGrp="1"/>
          </p:cNvSpPr>
          <p:nvPr>
            <p:ph type="sldNum" sz="quarter" idx="12"/>
          </p:nvPr>
        </p:nvSpPr>
        <p:spPr/>
        <p:txBody>
          <a:bodyPr/>
          <a:lstStyle/>
          <a:p>
            <a:fld id="{06C08A17-F2EC-494F-9A8D-3B973834473C}" type="slidenum">
              <a:rPr lang="es-BO" smtClean="0"/>
              <a:t>‹Nº›</a:t>
            </a:fld>
            <a:endParaRPr lang="es-BO"/>
          </a:p>
        </p:txBody>
      </p:sp>
    </p:spTree>
    <p:extLst>
      <p:ext uri="{BB962C8B-B14F-4D97-AF65-F5344CB8AC3E}">
        <p14:creationId xmlns:p14="http://schemas.microsoft.com/office/powerpoint/2010/main" val="288173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E2BF03-67E7-937E-3D3A-CDD4A4A5EC67}"/>
              </a:ext>
            </a:extLst>
          </p:cNvPr>
          <p:cNvSpPr>
            <a:spLocks noGrp="1"/>
          </p:cNvSpPr>
          <p:nvPr>
            <p:ph type="title"/>
          </p:nvPr>
        </p:nvSpPr>
        <p:spPr/>
        <p:txBody>
          <a:bodyPr/>
          <a:lstStyle/>
          <a:p>
            <a:r>
              <a:rPr lang="es-ES"/>
              <a:t>Haga clic para modificar el estilo de título del patrón</a:t>
            </a:r>
            <a:endParaRPr lang="es-BO"/>
          </a:p>
        </p:txBody>
      </p:sp>
      <p:sp>
        <p:nvSpPr>
          <p:cNvPr id="3" name="Marcador de contenido 2">
            <a:extLst>
              <a:ext uri="{FF2B5EF4-FFF2-40B4-BE49-F238E27FC236}">
                <a16:creationId xmlns:a16="http://schemas.microsoft.com/office/drawing/2014/main" id="{1DE31399-FD47-D707-D3F9-513E2506A21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contenido 3">
            <a:extLst>
              <a:ext uri="{FF2B5EF4-FFF2-40B4-BE49-F238E27FC236}">
                <a16:creationId xmlns:a16="http://schemas.microsoft.com/office/drawing/2014/main" id="{D3481FD6-F210-B7CE-2CEB-38900988590D}"/>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5" name="Marcador de fecha 4">
            <a:extLst>
              <a:ext uri="{FF2B5EF4-FFF2-40B4-BE49-F238E27FC236}">
                <a16:creationId xmlns:a16="http://schemas.microsoft.com/office/drawing/2014/main" id="{EFC496BE-D049-F45D-EB2E-8F82407B902C}"/>
              </a:ext>
            </a:extLst>
          </p:cNvPr>
          <p:cNvSpPr>
            <a:spLocks noGrp="1"/>
          </p:cNvSpPr>
          <p:nvPr>
            <p:ph type="dt" sz="half" idx="10"/>
          </p:nvPr>
        </p:nvSpPr>
        <p:spPr/>
        <p:txBody>
          <a:bodyPr/>
          <a:lstStyle/>
          <a:p>
            <a:fld id="{3EDE9069-B933-4772-8AE2-F282EF4FA089}" type="datetimeFigureOut">
              <a:rPr lang="es-BO" smtClean="0"/>
              <a:t>4/6/2024</a:t>
            </a:fld>
            <a:endParaRPr lang="es-BO"/>
          </a:p>
        </p:txBody>
      </p:sp>
      <p:sp>
        <p:nvSpPr>
          <p:cNvPr id="6" name="Marcador de pie de página 5">
            <a:extLst>
              <a:ext uri="{FF2B5EF4-FFF2-40B4-BE49-F238E27FC236}">
                <a16:creationId xmlns:a16="http://schemas.microsoft.com/office/drawing/2014/main" id="{1562970D-B756-CA52-A9AC-377A6DE2FCF1}"/>
              </a:ext>
            </a:extLst>
          </p:cNvPr>
          <p:cNvSpPr>
            <a:spLocks noGrp="1"/>
          </p:cNvSpPr>
          <p:nvPr>
            <p:ph type="ftr" sz="quarter" idx="11"/>
          </p:nvPr>
        </p:nvSpPr>
        <p:spPr/>
        <p:txBody>
          <a:bodyPr/>
          <a:lstStyle/>
          <a:p>
            <a:endParaRPr lang="es-BO"/>
          </a:p>
        </p:txBody>
      </p:sp>
      <p:sp>
        <p:nvSpPr>
          <p:cNvPr id="7" name="Marcador de número de diapositiva 6">
            <a:extLst>
              <a:ext uri="{FF2B5EF4-FFF2-40B4-BE49-F238E27FC236}">
                <a16:creationId xmlns:a16="http://schemas.microsoft.com/office/drawing/2014/main" id="{CC4AD20A-B476-500B-885E-C776F6B21FB4}"/>
              </a:ext>
            </a:extLst>
          </p:cNvPr>
          <p:cNvSpPr>
            <a:spLocks noGrp="1"/>
          </p:cNvSpPr>
          <p:nvPr>
            <p:ph type="sldNum" sz="quarter" idx="12"/>
          </p:nvPr>
        </p:nvSpPr>
        <p:spPr/>
        <p:txBody>
          <a:bodyPr/>
          <a:lstStyle/>
          <a:p>
            <a:fld id="{06C08A17-F2EC-494F-9A8D-3B973834473C}" type="slidenum">
              <a:rPr lang="es-BO" smtClean="0"/>
              <a:t>‹Nº›</a:t>
            </a:fld>
            <a:endParaRPr lang="es-BO"/>
          </a:p>
        </p:txBody>
      </p:sp>
    </p:spTree>
    <p:extLst>
      <p:ext uri="{BB962C8B-B14F-4D97-AF65-F5344CB8AC3E}">
        <p14:creationId xmlns:p14="http://schemas.microsoft.com/office/powerpoint/2010/main" val="58917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CBF5E6-927E-FE1D-D079-2B4783695612}"/>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BO"/>
          </a:p>
        </p:txBody>
      </p:sp>
      <p:sp>
        <p:nvSpPr>
          <p:cNvPr id="3" name="Marcador de texto 2">
            <a:extLst>
              <a:ext uri="{FF2B5EF4-FFF2-40B4-BE49-F238E27FC236}">
                <a16:creationId xmlns:a16="http://schemas.microsoft.com/office/drawing/2014/main" id="{42C5B4E5-C249-DE09-212C-2323BC5D22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710E4CE-E256-CEAD-A2C8-A49D492F51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5" name="Marcador de texto 4">
            <a:extLst>
              <a:ext uri="{FF2B5EF4-FFF2-40B4-BE49-F238E27FC236}">
                <a16:creationId xmlns:a16="http://schemas.microsoft.com/office/drawing/2014/main" id="{5235B424-E77C-DBFA-39B2-0C793FF1A5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E3E805A-0481-A99F-C4D8-48E654586E82}"/>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7" name="Marcador de fecha 6">
            <a:extLst>
              <a:ext uri="{FF2B5EF4-FFF2-40B4-BE49-F238E27FC236}">
                <a16:creationId xmlns:a16="http://schemas.microsoft.com/office/drawing/2014/main" id="{77D9372C-D29F-4643-08F9-5DE464278D55}"/>
              </a:ext>
            </a:extLst>
          </p:cNvPr>
          <p:cNvSpPr>
            <a:spLocks noGrp="1"/>
          </p:cNvSpPr>
          <p:nvPr>
            <p:ph type="dt" sz="half" idx="10"/>
          </p:nvPr>
        </p:nvSpPr>
        <p:spPr/>
        <p:txBody>
          <a:bodyPr/>
          <a:lstStyle/>
          <a:p>
            <a:fld id="{3EDE9069-B933-4772-8AE2-F282EF4FA089}" type="datetimeFigureOut">
              <a:rPr lang="es-BO" smtClean="0"/>
              <a:t>4/6/2024</a:t>
            </a:fld>
            <a:endParaRPr lang="es-BO"/>
          </a:p>
        </p:txBody>
      </p:sp>
      <p:sp>
        <p:nvSpPr>
          <p:cNvPr id="8" name="Marcador de pie de página 7">
            <a:extLst>
              <a:ext uri="{FF2B5EF4-FFF2-40B4-BE49-F238E27FC236}">
                <a16:creationId xmlns:a16="http://schemas.microsoft.com/office/drawing/2014/main" id="{4CFA6551-5576-2BC0-19CD-39F2585ED301}"/>
              </a:ext>
            </a:extLst>
          </p:cNvPr>
          <p:cNvSpPr>
            <a:spLocks noGrp="1"/>
          </p:cNvSpPr>
          <p:nvPr>
            <p:ph type="ftr" sz="quarter" idx="11"/>
          </p:nvPr>
        </p:nvSpPr>
        <p:spPr/>
        <p:txBody>
          <a:bodyPr/>
          <a:lstStyle/>
          <a:p>
            <a:endParaRPr lang="es-BO"/>
          </a:p>
        </p:txBody>
      </p:sp>
      <p:sp>
        <p:nvSpPr>
          <p:cNvPr id="9" name="Marcador de número de diapositiva 8">
            <a:extLst>
              <a:ext uri="{FF2B5EF4-FFF2-40B4-BE49-F238E27FC236}">
                <a16:creationId xmlns:a16="http://schemas.microsoft.com/office/drawing/2014/main" id="{CAD63D59-8470-D55F-DCC5-D2C40F895417}"/>
              </a:ext>
            </a:extLst>
          </p:cNvPr>
          <p:cNvSpPr>
            <a:spLocks noGrp="1"/>
          </p:cNvSpPr>
          <p:nvPr>
            <p:ph type="sldNum" sz="quarter" idx="12"/>
          </p:nvPr>
        </p:nvSpPr>
        <p:spPr/>
        <p:txBody>
          <a:bodyPr/>
          <a:lstStyle/>
          <a:p>
            <a:fld id="{06C08A17-F2EC-494F-9A8D-3B973834473C}" type="slidenum">
              <a:rPr lang="es-BO" smtClean="0"/>
              <a:t>‹Nº›</a:t>
            </a:fld>
            <a:endParaRPr lang="es-BO"/>
          </a:p>
        </p:txBody>
      </p:sp>
    </p:spTree>
    <p:extLst>
      <p:ext uri="{BB962C8B-B14F-4D97-AF65-F5344CB8AC3E}">
        <p14:creationId xmlns:p14="http://schemas.microsoft.com/office/powerpoint/2010/main" val="3893942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8055FE-8597-EC2C-B254-DFD54E092650}"/>
              </a:ext>
            </a:extLst>
          </p:cNvPr>
          <p:cNvSpPr>
            <a:spLocks noGrp="1"/>
          </p:cNvSpPr>
          <p:nvPr>
            <p:ph type="title"/>
          </p:nvPr>
        </p:nvSpPr>
        <p:spPr/>
        <p:txBody>
          <a:bodyPr/>
          <a:lstStyle/>
          <a:p>
            <a:r>
              <a:rPr lang="es-ES"/>
              <a:t>Haga clic para modificar el estilo de título del patrón</a:t>
            </a:r>
            <a:endParaRPr lang="es-BO"/>
          </a:p>
        </p:txBody>
      </p:sp>
      <p:sp>
        <p:nvSpPr>
          <p:cNvPr id="3" name="Marcador de fecha 2">
            <a:extLst>
              <a:ext uri="{FF2B5EF4-FFF2-40B4-BE49-F238E27FC236}">
                <a16:creationId xmlns:a16="http://schemas.microsoft.com/office/drawing/2014/main" id="{C89ECDB7-E245-49F8-566A-C973321C1472}"/>
              </a:ext>
            </a:extLst>
          </p:cNvPr>
          <p:cNvSpPr>
            <a:spLocks noGrp="1"/>
          </p:cNvSpPr>
          <p:nvPr>
            <p:ph type="dt" sz="half" idx="10"/>
          </p:nvPr>
        </p:nvSpPr>
        <p:spPr/>
        <p:txBody>
          <a:bodyPr/>
          <a:lstStyle/>
          <a:p>
            <a:fld id="{3EDE9069-B933-4772-8AE2-F282EF4FA089}" type="datetimeFigureOut">
              <a:rPr lang="es-BO" smtClean="0"/>
              <a:t>4/6/2024</a:t>
            </a:fld>
            <a:endParaRPr lang="es-BO"/>
          </a:p>
        </p:txBody>
      </p:sp>
      <p:sp>
        <p:nvSpPr>
          <p:cNvPr id="4" name="Marcador de pie de página 3">
            <a:extLst>
              <a:ext uri="{FF2B5EF4-FFF2-40B4-BE49-F238E27FC236}">
                <a16:creationId xmlns:a16="http://schemas.microsoft.com/office/drawing/2014/main" id="{4348AD5C-0934-E667-42C1-724A0C46EF89}"/>
              </a:ext>
            </a:extLst>
          </p:cNvPr>
          <p:cNvSpPr>
            <a:spLocks noGrp="1"/>
          </p:cNvSpPr>
          <p:nvPr>
            <p:ph type="ftr" sz="quarter" idx="11"/>
          </p:nvPr>
        </p:nvSpPr>
        <p:spPr/>
        <p:txBody>
          <a:bodyPr/>
          <a:lstStyle/>
          <a:p>
            <a:endParaRPr lang="es-BO"/>
          </a:p>
        </p:txBody>
      </p:sp>
      <p:sp>
        <p:nvSpPr>
          <p:cNvPr id="5" name="Marcador de número de diapositiva 4">
            <a:extLst>
              <a:ext uri="{FF2B5EF4-FFF2-40B4-BE49-F238E27FC236}">
                <a16:creationId xmlns:a16="http://schemas.microsoft.com/office/drawing/2014/main" id="{3B5F2F31-699D-D0DF-B608-65CCE2FADC19}"/>
              </a:ext>
            </a:extLst>
          </p:cNvPr>
          <p:cNvSpPr>
            <a:spLocks noGrp="1"/>
          </p:cNvSpPr>
          <p:nvPr>
            <p:ph type="sldNum" sz="quarter" idx="12"/>
          </p:nvPr>
        </p:nvSpPr>
        <p:spPr/>
        <p:txBody>
          <a:bodyPr/>
          <a:lstStyle/>
          <a:p>
            <a:fld id="{06C08A17-F2EC-494F-9A8D-3B973834473C}" type="slidenum">
              <a:rPr lang="es-BO" smtClean="0"/>
              <a:t>‹Nº›</a:t>
            </a:fld>
            <a:endParaRPr lang="es-BO"/>
          </a:p>
        </p:txBody>
      </p:sp>
    </p:spTree>
    <p:extLst>
      <p:ext uri="{BB962C8B-B14F-4D97-AF65-F5344CB8AC3E}">
        <p14:creationId xmlns:p14="http://schemas.microsoft.com/office/powerpoint/2010/main" val="2929260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2636363-3ED0-05AC-C147-7CA558FBEEE8}"/>
              </a:ext>
            </a:extLst>
          </p:cNvPr>
          <p:cNvSpPr>
            <a:spLocks noGrp="1"/>
          </p:cNvSpPr>
          <p:nvPr>
            <p:ph type="dt" sz="half" idx="10"/>
          </p:nvPr>
        </p:nvSpPr>
        <p:spPr/>
        <p:txBody>
          <a:bodyPr/>
          <a:lstStyle/>
          <a:p>
            <a:fld id="{3EDE9069-B933-4772-8AE2-F282EF4FA089}" type="datetimeFigureOut">
              <a:rPr lang="es-BO" smtClean="0"/>
              <a:t>4/6/2024</a:t>
            </a:fld>
            <a:endParaRPr lang="es-BO"/>
          </a:p>
        </p:txBody>
      </p:sp>
      <p:sp>
        <p:nvSpPr>
          <p:cNvPr id="3" name="Marcador de pie de página 2">
            <a:extLst>
              <a:ext uri="{FF2B5EF4-FFF2-40B4-BE49-F238E27FC236}">
                <a16:creationId xmlns:a16="http://schemas.microsoft.com/office/drawing/2014/main" id="{F24D91DD-BBCA-2BFE-203A-1CACE5E24488}"/>
              </a:ext>
            </a:extLst>
          </p:cNvPr>
          <p:cNvSpPr>
            <a:spLocks noGrp="1"/>
          </p:cNvSpPr>
          <p:nvPr>
            <p:ph type="ftr" sz="quarter" idx="11"/>
          </p:nvPr>
        </p:nvSpPr>
        <p:spPr/>
        <p:txBody>
          <a:bodyPr/>
          <a:lstStyle/>
          <a:p>
            <a:endParaRPr lang="es-BO"/>
          </a:p>
        </p:txBody>
      </p:sp>
      <p:sp>
        <p:nvSpPr>
          <p:cNvPr id="4" name="Marcador de número de diapositiva 3">
            <a:extLst>
              <a:ext uri="{FF2B5EF4-FFF2-40B4-BE49-F238E27FC236}">
                <a16:creationId xmlns:a16="http://schemas.microsoft.com/office/drawing/2014/main" id="{691225BE-0E9D-E582-AE4C-EB5CD2E3815C}"/>
              </a:ext>
            </a:extLst>
          </p:cNvPr>
          <p:cNvSpPr>
            <a:spLocks noGrp="1"/>
          </p:cNvSpPr>
          <p:nvPr>
            <p:ph type="sldNum" sz="quarter" idx="12"/>
          </p:nvPr>
        </p:nvSpPr>
        <p:spPr/>
        <p:txBody>
          <a:bodyPr/>
          <a:lstStyle/>
          <a:p>
            <a:fld id="{06C08A17-F2EC-494F-9A8D-3B973834473C}" type="slidenum">
              <a:rPr lang="es-BO" smtClean="0"/>
              <a:t>‹Nº›</a:t>
            </a:fld>
            <a:endParaRPr lang="es-BO"/>
          </a:p>
        </p:txBody>
      </p:sp>
    </p:spTree>
    <p:extLst>
      <p:ext uri="{BB962C8B-B14F-4D97-AF65-F5344CB8AC3E}">
        <p14:creationId xmlns:p14="http://schemas.microsoft.com/office/powerpoint/2010/main" val="3525118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7D7672-9FB3-F7B1-6B0F-1774737621E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BO"/>
          </a:p>
        </p:txBody>
      </p:sp>
      <p:sp>
        <p:nvSpPr>
          <p:cNvPr id="3" name="Marcador de contenido 2">
            <a:extLst>
              <a:ext uri="{FF2B5EF4-FFF2-40B4-BE49-F238E27FC236}">
                <a16:creationId xmlns:a16="http://schemas.microsoft.com/office/drawing/2014/main" id="{3E21853D-6942-4C7D-D570-2B4D8363FD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texto 3">
            <a:extLst>
              <a:ext uri="{FF2B5EF4-FFF2-40B4-BE49-F238E27FC236}">
                <a16:creationId xmlns:a16="http://schemas.microsoft.com/office/drawing/2014/main" id="{6183C211-D305-549A-9DE5-DA24299152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FE793D7-38CC-88B8-F418-15BD3711612B}"/>
              </a:ext>
            </a:extLst>
          </p:cNvPr>
          <p:cNvSpPr>
            <a:spLocks noGrp="1"/>
          </p:cNvSpPr>
          <p:nvPr>
            <p:ph type="dt" sz="half" idx="10"/>
          </p:nvPr>
        </p:nvSpPr>
        <p:spPr/>
        <p:txBody>
          <a:bodyPr/>
          <a:lstStyle/>
          <a:p>
            <a:fld id="{3EDE9069-B933-4772-8AE2-F282EF4FA089}" type="datetimeFigureOut">
              <a:rPr lang="es-BO" smtClean="0"/>
              <a:t>4/6/2024</a:t>
            </a:fld>
            <a:endParaRPr lang="es-BO"/>
          </a:p>
        </p:txBody>
      </p:sp>
      <p:sp>
        <p:nvSpPr>
          <p:cNvPr id="6" name="Marcador de pie de página 5">
            <a:extLst>
              <a:ext uri="{FF2B5EF4-FFF2-40B4-BE49-F238E27FC236}">
                <a16:creationId xmlns:a16="http://schemas.microsoft.com/office/drawing/2014/main" id="{5683E315-2AAD-85CE-94ED-3015558CC448}"/>
              </a:ext>
            </a:extLst>
          </p:cNvPr>
          <p:cNvSpPr>
            <a:spLocks noGrp="1"/>
          </p:cNvSpPr>
          <p:nvPr>
            <p:ph type="ftr" sz="quarter" idx="11"/>
          </p:nvPr>
        </p:nvSpPr>
        <p:spPr/>
        <p:txBody>
          <a:bodyPr/>
          <a:lstStyle/>
          <a:p>
            <a:endParaRPr lang="es-BO"/>
          </a:p>
        </p:txBody>
      </p:sp>
      <p:sp>
        <p:nvSpPr>
          <p:cNvPr id="7" name="Marcador de número de diapositiva 6">
            <a:extLst>
              <a:ext uri="{FF2B5EF4-FFF2-40B4-BE49-F238E27FC236}">
                <a16:creationId xmlns:a16="http://schemas.microsoft.com/office/drawing/2014/main" id="{CEC812AD-1146-D3B6-FDCA-4A2BB02E3FB3}"/>
              </a:ext>
            </a:extLst>
          </p:cNvPr>
          <p:cNvSpPr>
            <a:spLocks noGrp="1"/>
          </p:cNvSpPr>
          <p:nvPr>
            <p:ph type="sldNum" sz="quarter" idx="12"/>
          </p:nvPr>
        </p:nvSpPr>
        <p:spPr/>
        <p:txBody>
          <a:bodyPr/>
          <a:lstStyle/>
          <a:p>
            <a:fld id="{06C08A17-F2EC-494F-9A8D-3B973834473C}" type="slidenum">
              <a:rPr lang="es-BO" smtClean="0"/>
              <a:t>‹Nº›</a:t>
            </a:fld>
            <a:endParaRPr lang="es-BO"/>
          </a:p>
        </p:txBody>
      </p:sp>
    </p:spTree>
    <p:extLst>
      <p:ext uri="{BB962C8B-B14F-4D97-AF65-F5344CB8AC3E}">
        <p14:creationId xmlns:p14="http://schemas.microsoft.com/office/powerpoint/2010/main" val="4209343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2EB649-7F82-6831-90D7-41FB9E19719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BO"/>
          </a:p>
        </p:txBody>
      </p:sp>
      <p:sp>
        <p:nvSpPr>
          <p:cNvPr id="3" name="Marcador de posición de imagen 2">
            <a:extLst>
              <a:ext uri="{FF2B5EF4-FFF2-40B4-BE49-F238E27FC236}">
                <a16:creationId xmlns:a16="http://schemas.microsoft.com/office/drawing/2014/main" id="{D735ED69-FB0E-73BF-03DD-1AE0D42250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BO"/>
          </a:p>
        </p:txBody>
      </p:sp>
      <p:sp>
        <p:nvSpPr>
          <p:cNvPr id="4" name="Marcador de texto 3">
            <a:extLst>
              <a:ext uri="{FF2B5EF4-FFF2-40B4-BE49-F238E27FC236}">
                <a16:creationId xmlns:a16="http://schemas.microsoft.com/office/drawing/2014/main" id="{F54DF994-0D8B-4ED8-91B8-A070074A87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DCCF6B7-8B73-D3CD-13D3-F551EC71074C}"/>
              </a:ext>
            </a:extLst>
          </p:cNvPr>
          <p:cNvSpPr>
            <a:spLocks noGrp="1"/>
          </p:cNvSpPr>
          <p:nvPr>
            <p:ph type="dt" sz="half" idx="10"/>
          </p:nvPr>
        </p:nvSpPr>
        <p:spPr/>
        <p:txBody>
          <a:bodyPr/>
          <a:lstStyle/>
          <a:p>
            <a:fld id="{3EDE9069-B933-4772-8AE2-F282EF4FA089}" type="datetimeFigureOut">
              <a:rPr lang="es-BO" smtClean="0"/>
              <a:t>4/6/2024</a:t>
            </a:fld>
            <a:endParaRPr lang="es-BO"/>
          </a:p>
        </p:txBody>
      </p:sp>
      <p:sp>
        <p:nvSpPr>
          <p:cNvPr id="6" name="Marcador de pie de página 5">
            <a:extLst>
              <a:ext uri="{FF2B5EF4-FFF2-40B4-BE49-F238E27FC236}">
                <a16:creationId xmlns:a16="http://schemas.microsoft.com/office/drawing/2014/main" id="{88837B11-AC7A-49E4-CC7A-E65DC3A059E8}"/>
              </a:ext>
            </a:extLst>
          </p:cNvPr>
          <p:cNvSpPr>
            <a:spLocks noGrp="1"/>
          </p:cNvSpPr>
          <p:nvPr>
            <p:ph type="ftr" sz="quarter" idx="11"/>
          </p:nvPr>
        </p:nvSpPr>
        <p:spPr/>
        <p:txBody>
          <a:bodyPr/>
          <a:lstStyle/>
          <a:p>
            <a:endParaRPr lang="es-BO"/>
          </a:p>
        </p:txBody>
      </p:sp>
      <p:sp>
        <p:nvSpPr>
          <p:cNvPr id="7" name="Marcador de número de diapositiva 6">
            <a:extLst>
              <a:ext uri="{FF2B5EF4-FFF2-40B4-BE49-F238E27FC236}">
                <a16:creationId xmlns:a16="http://schemas.microsoft.com/office/drawing/2014/main" id="{0C10C58F-D5B2-7608-99E3-AD14D97340A7}"/>
              </a:ext>
            </a:extLst>
          </p:cNvPr>
          <p:cNvSpPr>
            <a:spLocks noGrp="1"/>
          </p:cNvSpPr>
          <p:nvPr>
            <p:ph type="sldNum" sz="quarter" idx="12"/>
          </p:nvPr>
        </p:nvSpPr>
        <p:spPr/>
        <p:txBody>
          <a:bodyPr/>
          <a:lstStyle/>
          <a:p>
            <a:fld id="{06C08A17-F2EC-494F-9A8D-3B973834473C}" type="slidenum">
              <a:rPr lang="es-BO" smtClean="0"/>
              <a:t>‹Nº›</a:t>
            </a:fld>
            <a:endParaRPr lang="es-BO"/>
          </a:p>
        </p:txBody>
      </p:sp>
    </p:spTree>
    <p:extLst>
      <p:ext uri="{BB962C8B-B14F-4D97-AF65-F5344CB8AC3E}">
        <p14:creationId xmlns:p14="http://schemas.microsoft.com/office/powerpoint/2010/main" val="3849371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5C5F06-CF17-8C0D-A4AD-FFBB50ED42E9}"/>
              </a:ext>
            </a:extLst>
          </p:cNvPr>
          <p:cNvSpPr>
            <a:spLocks noGrp="1"/>
          </p:cNvSpPr>
          <p:nvPr>
            <p:ph type="title"/>
          </p:nvPr>
        </p:nvSpPr>
        <p:spPr/>
        <p:txBody>
          <a:bodyPr/>
          <a:lstStyle/>
          <a:p>
            <a:r>
              <a:rPr lang="es-ES"/>
              <a:t>Haga clic para modificar el estilo de título del patrón</a:t>
            </a:r>
            <a:endParaRPr lang="es-BO"/>
          </a:p>
        </p:txBody>
      </p:sp>
      <p:sp>
        <p:nvSpPr>
          <p:cNvPr id="3" name="Marcador de texto vertical 2">
            <a:extLst>
              <a:ext uri="{FF2B5EF4-FFF2-40B4-BE49-F238E27FC236}">
                <a16:creationId xmlns:a16="http://schemas.microsoft.com/office/drawing/2014/main" id="{A5D29C43-1F28-28CC-DD54-0FA69EB5312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fecha 3">
            <a:extLst>
              <a:ext uri="{FF2B5EF4-FFF2-40B4-BE49-F238E27FC236}">
                <a16:creationId xmlns:a16="http://schemas.microsoft.com/office/drawing/2014/main" id="{718D6B2A-78BB-2B05-F11C-405CB05490F0}"/>
              </a:ext>
            </a:extLst>
          </p:cNvPr>
          <p:cNvSpPr>
            <a:spLocks noGrp="1"/>
          </p:cNvSpPr>
          <p:nvPr>
            <p:ph type="dt" sz="half" idx="10"/>
          </p:nvPr>
        </p:nvSpPr>
        <p:spPr/>
        <p:txBody>
          <a:bodyPr/>
          <a:lstStyle/>
          <a:p>
            <a:fld id="{3EDE9069-B933-4772-8AE2-F282EF4FA089}" type="datetimeFigureOut">
              <a:rPr lang="es-BO" smtClean="0"/>
              <a:t>4/6/2024</a:t>
            </a:fld>
            <a:endParaRPr lang="es-BO"/>
          </a:p>
        </p:txBody>
      </p:sp>
      <p:sp>
        <p:nvSpPr>
          <p:cNvPr id="5" name="Marcador de pie de página 4">
            <a:extLst>
              <a:ext uri="{FF2B5EF4-FFF2-40B4-BE49-F238E27FC236}">
                <a16:creationId xmlns:a16="http://schemas.microsoft.com/office/drawing/2014/main" id="{F4B940F7-9BAD-4E92-1F81-A3E41D0F8B4F}"/>
              </a:ext>
            </a:extLst>
          </p:cNvPr>
          <p:cNvSpPr>
            <a:spLocks noGrp="1"/>
          </p:cNvSpPr>
          <p:nvPr>
            <p:ph type="ftr" sz="quarter" idx="11"/>
          </p:nvPr>
        </p:nvSpPr>
        <p:spPr/>
        <p:txBody>
          <a:bodyPr/>
          <a:lstStyle/>
          <a:p>
            <a:endParaRPr lang="es-BO"/>
          </a:p>
        </p:txBody>
      </p:sp>
      <p:sp>
        <p:nvSpPr>
          <p:cNvPr id="6" name="Marcador de número de diapositiva 5">
            <a:extLst>
              <a:ext uri="{FF2B5EF4-FFF2-40B4-BE49-F238E27FC236}">
                <a16:creationId xmlns:a16="http://schemas.microsoft.com/office/drawing/2014/main" id="{A938E23B-902E-2BBD-927B-5FB7B1435772}"/>
              </a:ext>
            </a:extLst>
          </p:cNvPr>
          <p:cNvSpPr>
            <a:spLocks noGrp="1"/>
          </p:cNvSpPr>
          <p:nvPr>
            <p:ph type="sldNum" sz="quarter" idx="12"/>
          </p:nvPr>
        </p:nvSpPr>
        <p:spPr/>
        <p:txBody>
          <a:bodyPr/>
          <a:lstStyle/>
          <a:p>
            <a:fld id="{06C08A17-F2EC-494F-9A8D-3B973834473C}" type="slidenum">
              <a:rPr lang="es-BO" smtClean="0"/>
              <a:t>‹Nº›</a:t>
            </a:fld>
            <a:endParaRPr lang="es-BO"/>
          </a:p>
        </p:txBody>
      </p:sp>
    </p:spTree>
    <p:extLst>
      <p:ext uri="{BB962C8B-B14F-4D97-AF65-F5344CB8AC3E}">
        <p14:creationId xmlns:p14="http://schemas.microsoft.com/office/powerpoint/2010/main" val="1328354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B60CD99-CFF4-2153-4D85-54AD1FAC8AC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BO"/>
          </a:p>
        </p:txBody>
      </p:sp>
      <p:sp>
        <p:nvSpPr>
          <p:cNvPr id="3" name="Marcador de texto vertical 2">
            <a:extLst>
              <a:ext uri="{FF2B5EF4-FFF2-40B4-BE49-F238E27FC236}">
                <a16:creationId xmlns:a16="http://schemas.microsoft.com/office/drawing/2014/main" id="{A754430B-6B96-8E19-831A-43D7C9280DD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fecha 3">
            <a:extLst>
              <a:ext uri="{FF2B5EF4-FFF2-40B4-BE49-F238E27FC236}">
                <a16:creationId xmlns:a16="http://schemas.microsoft.com/office/drawing/2014/main" id="{2C8147A1-E5A3-3999-A8F2-8BF562300868}"/>
              </a:ext>
            </a:extLst>
          </p:cNvPr>
          <p:cNvSpPr>
            <a:spLocks noGrp="1"/>
          </p:cNvSpPr>
          <p:nvPr>
            <p:ph type="dt" sz="half" idx="10"/>
          </p:nvPr>
        </p:nvSpPr>
        <p:spPr/>
        <p:txBody>
          <a:bodyPr/>
          <a:lstStyle/>
          <a:p>
            <a:fld id="{3EDE9069-B933-4772-8AE2-F282EF4FA089}" type="datetimeFigureOut">
              <a:rPr lang="es-BO" smtClean="0"/>
              <a:t>4/6/2024</a:t>
            </a:fld>
            <a:endParaRPr lang="es-BO"/>
          </a:p>
        </p:txBody>
      </p:sp>
      <p:sp>
        <p:nvSpPr>
          <p:cNvPr id="5" name="Marcador de pie de página 4">
            <a:extLst>
              <a:ext uri="{FF2B5EF4-FFF2-40B4-BE49-F238E27FC236}">
                <a16:creationId xmlns:a16="http://schemas.microsoft.com/office/drawing/2014/main" id="{FC612BA6-469C-16BE-A7C4-C9D9A05A7B5F}"/>
              </a:ext>
            </a:extLst>
          </p:cNvPr>
          <p:cNvSpPr>
            <a:spLocks noGrp="1"/>
          </p:cNvSpPr>
          <p:nvPr>
            <p:ph type="ftr" sz="quarter" idx="11"/>
          </p:nvPr>
        </p:nvSpPr>
        <p:spPr/>
        <p:txBody>
          <a:bodyPr/>
          <a:lstStyle/>
          <a:p>
            <a:endParaRPr lang="es-BO"/>
          </a:p>
        </p:txBody>
      </p:sp>
      <p:sp>
        <p:nvSpPr>
          <p:cNvPr id="6" name="Marcador de número de diapositiva 5">
            <a:extLst>
              <a:ext uri="{FF2B5EF4-FFF2-40B4-BE49-F238E27FC236}">
                <a16:creationId xmlns:a16="http://schemas.microsoft.com/office/drawing/2014/main" id="{02151726-66AB-8455-A049-672A90840C40}"/>
              </a:ext>
            </a:extLst>
          </p:cNvPr>
          <p:cNvSpPr>
            <a:spLocks noGrp="1"/>
          </p:cNvSpPr>
          <p:nvPr>
            <p:ph type="sldNum" sz="quarter" idx="12"/>
          </p:nvPr>
        </p:nvSpPr>
        <p:spPr/>
        <p:txBody>
          <a:bodyPr/>
          <a:lstStyle/>
          <a:p>
            <a:fld id="{06C08A17-F2EC-494F-9A8D-3B973834473C}" type="slidenum">
              <a:rPr lang="es-BO" smtClean="0"/>
              <a:t>‹Nº›</a:t>
            </a:fld>
            <a:endParaRPr lang="es-BO"/>
          </a:p>
        </p:txBody>
      </p:sp>
    </p:spTree>
    <p:extLst>
      <p:ext uri="{BB962C8B-B14F-4D97-AF65-F5344CB8AC3E}">
        <p14:creationId xmlns:p14="http://schemas.microsoft.com/office/powerpoint/2010/main" val="3554847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omparison Charts or Image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1F7A27-6E63-A149-B54A-8E03B468BD1B}"/>
              </a:ext>
            </a:extLst>
          </p:cNvPr>
          <p:cNvSpPr>
            <a:spLocks noGrp="1"/>
          </p:cNvSpPr>
          <p:nvPr>
            <p:ph type="body" idx="1"/>
          </p:nvPr>
        </p:nvSpPr>
        <p:spPr>
          <a:xfrm>
            <a:off x="678424" y="1681163"/>
            <a:ext cx="5157787" cy="823912"/>
          </a:xfrm>
        </p:spPr>
        <p:txBody>
          <a:bodyPr anchor="b">
            <a:normAutofit/>
          </a:bodyPr>
          <a:lstStyle>
            <a:lvl1pPr marL="0" indent="0" algn="ctr">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1D3EF76-9076-A245-8C60-BC26C01E618B}"/>
              </a:ext>
            </a:extLst>
          </p:cNvPr>
          <p:cNvSpPr>
            <a:spLocks noGrp="1"/>
          </p:cNvSpPr>
          <p:nvPr>
            <p:ph sz="half" idx="2"/>
          </p:nvPr>
        </p:nvSpPr>
        <p:spPr>
          <a:xfrm>
            <a:off x="678424" y="2505075"/>
            <a:ext cx="5157787" cy="3684588"/>
          </a:xfrm>
        </p:spPr>
        <p:txBody>
          <a:bodyPr/>
          <a:lstStyle/>
          <a:p>
            <a:pPr lvl="0"/>
            <a:endParaRPr lang="en-US"/>
          </a:p>
        </p:txBody>
      </p:sp>
      <p:sp>
        <p:nvSpPr>
          <p:cNvPr id="5" name="Text Placeholder 4">
            <a:extLst>
              <a:ext uri="{FF2B5EF4-FFF2-40B4-BE49-F238E27FC236}">
                <a16:creationId xmlns:a16="http://schemas.microsoft.com/office/drawing/2014/main" id="{DCE902E5-0F59-7946-B834-7745A3985A03}"/>
              </a:ext>
            </a:extLst>
          </p:cNvPr>
          <p:cNvSpPr>
            <a:spLocks noGrp="1"/>
          </p:cNvSpPr>
          <p:nvPr>
            <p:ph type="body" sz="quarter" idx="3"/>
          </p:nvPr>
        </p:nvSpPr>
        <p:spPr>
          <a:xfrm>
            <a:off x="6010836" y="1681163"/>
            <a:ext cx="5183188" cy="823912"/>
          </a:xfrm>
        </p:spPr>
        <p:txBody>
          <a:bodyPr anchor="b">
            <a:normAutofit/>
          </a:bodyPr>
          <a:lstStyle>
            <a:lvl1pPr marL="0" indent="0" algn="ctr">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4F90CAE-1B32-B241-8402-9BB9D83B5574}"/>
              </a:ext>
            </a:extLst>
          </p:cNvPr>
          <p:cNvSpPr>
            <a:spLocks noGrp="1"/>
          </p:cNvSpPr>
          <p:nvPr>
            <p:ph sz="quarter" idx="4"/>
          </p:nvPr>
        </p:nvSpPr>
        <p:spPr>
          <a:xfrm>
            <a:off x="6010836" y="2505075"/>
            <a:ext cx="5183188" cy="3684588"/>
          </a:xfrm>
        </p:spPr>
        <p:txBody>
          <a:bodyPr/>
          <a:lstStyle/>
          <a:p>
            <a:pPr lvl="0"/>
            <a:endParaRPr lang="en-US"/>
          </a:p>
        </p:txBody>
      </p:sp>
      <p:sp>
        <p:nvSpPr>
          <p:cNvPr id="10" name="Rectangle 9">
            <a:extLst>
              <a:ext uri="{FF2B5EF4-FFF2-40B4-BE49-F238E27FC236}">
                <a16:creationId xmlns:a16="http://schemas.microsoft.com/office/drawing/2014/main" id="{EF1103C1-E825-AB48-A2E8-AF150AD3887F}"/>
              </a:ext>
            </a:extLst>
          </p:cNvPr>
          <p:cNvSpPr/>
          <p:nvPr userDrawn="1"/>
        </p:nvSpPr>
        <p:spPr>
          <a:xfrm>
            <a:off x="796895" y="519813"/>
            <a:ext cx="914400" cy="64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8891A3C4-9CD6-2640-9F25-853E77D79EB3}"/>
              </a:ext>
            </a:extLst>
          </p:cNvPr>
          <p:cNvSpPr>
            <a:spLocks noGrp="1"/>
          </p:cNvSpPr>
          <p:nvPr>
            <p:ph type="title"/>
          </p:nvPr>
        </p:nvSpPr>
        <p:spPr>
          <a:xfrm>
            <a:off x="676836" y="735724"/>
            <a:ext cx="10515600" cy="733534"/>
          </a:xfrm>
        </p:spPr>
        <p:txBody>
          <a:bodyPr>
            <a:spAutoFit/>
          </a:bodyPr>
          <a:lstStyle>
            <a:lvl1pPr>
              <a:lnSpc>
                <a:spcPts val="5000"/>
              </a:lnSpc>
              <a:defRPr/>
            </a:lvl1pPr>
          </a:lstStyle>
          <a:p>
            <a:r>
              <a:rPr lang="en-US"/>
              <a:t>Click to edit Master title style</a:t>
            </a:r>
          </a:p>
        </p:txBody>
      </p:sp>
    </p:spTree>
    <p:extLst>
      <p:ext uri="{BB962C8B-B14F-4D97-AF65-F5344CB8AC3E}">
        <p14:creationId xmlns:p14="http://schemas.microsoft.com/office/powerpoint/2010/main" val="3541078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A976675-A481-E1F3-30F0-7B48EB1B61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BO"/>
          </a:p>
        </p:txBody>
      </p:sp>
      <p:sp>
        <p:nvSpPr>
          <p:cNvPr id="3" name="Marcador de texto 2">
            <a:extLst>
              <a:ext uri="{FF2B5EF4-FFF2-40B4-BE49-F238E27FC236}">
                <a16:creationId xmlns:a16="http://schemas.microsoft.com/office/drawing/2014/main" id="{6F38F461-DD35-9EA2-2DBF-5A40E428ED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fecha 3">
            <a:extLst>
              <a:ext uri="{FF2B5EF4-FFF2-40B4-BE49-F238E27FC236}">
                <a16:creationId xmlns:a16="http://schemas.microsoft.com/office/drawing/2014/main" id="{94E9CEF6-CE9A-E0FD-4170-0045D2A9EB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EDE9069-B933-4772-8AE2-F282EF4FA089}" type="datetimeFigureOut">
              <a:rPr lang="es-BO" smtClean="0"/>
              <a:t>4/6/2024</a:t>
            </a:fld>
            <a:endParaRPr lang="es-BO"/>
          </a:p>
        </p:txBody>
      </p:sp>
      <p:sp>
        <p:nvSpPr>
          <p:cNvPr id="5" name="Marcador de pie de página 4">
            <a:extLst>
              <a:ext uri="{FF2B5EF4-FFF2-40B4-BE49-F238E27FC236}">
                <a16:creationId xmlns:a16="http://schemas.microsoft.com/office/drawing/2014/main" id="{56CEB0A4-2DAB-EC4B-68EF-C95931AE90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BO"/>
          </a:p>
        </p:txBody>
      </p:sp>
      <p:sp>
        <p:nvSpPr>
          <p:cNvPr id="6" name="Marcador de número de diapositiva 5">
            <a:extLst>
              <a:ext uri="{FF2B5EF4-FFF2-40B4-BE49-F238E27FC236}">
                <a16:creationId xmlns:a16="http://schemas.microsoft.com/office/drawing/2014/main" id="{2A53471C-C5CC-B255-97CC-1DF9C8F89D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C08A17-F2EC-494F-9A8D-3B973834473C}" type="slidenum">
              <a:rPr lang="es-BO" smtClean="0"/>
              <a:t>‹Nº›</a:t>
            </a:fld>
            <a:endParaRPr lang="es-BO"/>
          </a:p>
        </p:txBody>
      </p:sp>
    </p:spTree>
    <p:extLst>
      <p:ext uri="{BB962C8B-B14F-4D97-AF65-F5344CB8AC3E}">
        <p14:creationId xmlns:p14="http://schemas.microsoft.com/office/powerpoint/2010/main" val="36450592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theguardian.com/environment/2023/jun/01/pesticide-firms-withheld-brain-toxicity-studies-from-eu-regulators-study-finds?CMP=share_btn_link" TargetMode="External"/><Relationship Id="rId2" Type="http://schemas.openxmlformats.org/officeDocument/2006/relationships/hyperlink" Target="https://ehjournal.biomedcentral.com/articles/10.1186/s12940-023-00994-9" TargetMode="Externa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8.png"/><Relationship Id="rId10" Type="http://schemas.openxmlformats.org/officeDocument/2006/relationships/image" Target="../media/image15.png"/><Relationship Id="rId4" Type="http://schemas.openxmlformats.org/officeDocument/2006/relationships/image" Target="../media/image6.png"/><Relationship Id="rId9"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saludconlupa.com/series/un-veneno-oculto-en-mi-plato/seis-supermercados-venden-frutas-y-verduras-con-altas-concentraciones-de-plaguicidas-no-aptas-para-el-consumo/"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www.tiktok.com/@jaimedelgadooficial/video/7304065027412184326?is_from_webapp=1&amp;sender_device=pc&amp;web_id=7364810521541051909"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219840-023B-4E3E-97DD-587C888910F6}"/>
              </a:ext>
            </a:extLst>
          </p:cNvPr>
          <p:cNvSpPr>
            <a:spLocks noGrp="1"/>
          </p:cNvSpPr>
          <p:nvPr>
            <p:ph type="ctrTitle"/>
          </p:nvPr>
        </p:nvSpPr>
        <p:spPr/>
        <p:txBody>
          <a:bodyPr/>
          <a:lstStyle/>
          <a:p>
            <a:r>
              <a:rPr lang="es-ES" dirty="0"/>
              <a:t>Comunicar “en fácil”</a:t>
            </a:r>
            <a:endParaRPr lang="es-BO" dirty="0"/>
          </a:p>
        </p:txBody>
      </p:sp>
      <p:sp>
        <p:nvSpPr>
          <p:cNvPr id="3" name="Subtítulo 2">
            <a:extLst>
              <a:ext uri="{FF2B5EF4-FFF2-40B4-BE49-F238E27FC236}">
                <a16:creationId xmlns:a16="http://schemas.microsoft.com/office/drawing/2014/main" id="{187FD721-86DB-99A9-E298-6159935629D9}"/>
              </a:ext>
            </a:extLst>
          </p:cNvPr>
          <p:cNvSpPr>
            <a:spLocks noGrp="1"/>
          </p:cNvSpPr>
          <p:nvPr>
            <p:ph type="subTitle" idx="1"/>
          </p:nvPr>
        </p:nvSpPr>
        <p:spPr/>
        <p:txBody>
          <a:bodyPr>
            <a:normAutofit lnSpcReduction="10000"/>
          </a:bodyPr>
          <a:lstStyle/>
          <a:p>
            <a:pPr algn="r"/>
            <a:endParaRPr lang="es-ES" dirty="0"/>
          </a:p>
          <a:p>
            <a:pPr algn="r"/>
            <a:endParaRPr lang="es-ES" dirty="0"/>
          </a:p>
          <a:p>
            <a:pPr algn="r"/>
            <a:r>
              <a:rPr lang="es-ES" dirty="0"/>
              <a:t>Mariana Alem Zabalaga</a:t>
            </a:r>
          </a:p>
          <a:p>
            <a:pPr algn="r"/>
            <a:r>
              <a:rPr lang="es-ES" dirty="0"/>
              <a:t>IPDRS – Instituto para el Desarrollo Rural de Sudamérica</a:t>
            </a:r>
            <a:endParaRPr lang="es-BO" dirty="0"/>
          </a:p>
        </p:txBody>
      </p:sp>
      <p:pic>
        <p:nvPicPr>
          <p:cNvPr id="5" name="Imagen 4">
            <a:extLst>
              <a:ext uri="{FF2B5EF4-FFF2-40B4-BE49-F238E27FC236}">
                <a16:creationId xmlns:a16="http://schemas.microsoft.com/office/drawing/2014/main" id="{D8C6F79F-3390-2069-4FCA-A5FD76A01D84}"/>
              </a:ext>
            </a:extLst>
          </p:cNvPr>
          <p:cNvPicPr>
            <a:picLocks noChangeAspect="1"/>
          </p:cNvPicPr>
          <p:nvPr/>
        </p:nvPicPr>
        <p:blipFill>
          <a:blip r:embed="rId2"/>
          <a:stretch>
            <a:fillRect/>
          </a:stretch>
        </p:blipFill>
        <p:spPr>
          <a:xfrm>
            <a:off x="5275160" y="596081"/>
            <a:ext cx="2143125" cy="1447800"/>
          </a:xfrm>
          <a:prstGeom prst="rect">
            <a:avLst/>
          </a:prstGeom>
        </p:spPr>
      </p:pic>
    </p:spTree>
    <p:extLst>
      <p:ext uri="{BB962C8B-B14F-4D97-AF65-F5344CB8AC3E}">
        <p14:creationId xmlns:p14="http://schemas.microsoft.com/office/powerpoint/2010/main" val="2972419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4E6A7E-65BC-0D39-00F0-D3C84CDF4371}"/>
              </a:ext>
            </a:extLst>
          </p:cNvPr>
          <p:cNvSpPr>
            <a:spLocks noGrp="1"/>
          </p:cNvSpPr>
          <p:nvPr>
            <p:ph type="title"/>
          </p:nvPr>
        </p:nvSpPr>
        <p:spPr/>
        <p:txBody>
          <a:bodyPr/>
          <a:lstStyle/>
          <a:p>
            <a:endParaRPr lang="es-BO"/>
          </a:p>
        </p:txBody>
      </p:sp>
      <p:sp>
        <p:nvSpPr>
          <p:cNvPr id="3" name="Marcador de contenido 2">
            <a:extLst>
              <a:ext uri="{FF2B5EF4-FFF2-40B4-BE49-F238E27FC236}">
                <a16:creationId xmlns:a16="http://schemas.microsoft.com/office/drawing/2014/main" id="{EDFB3ACE-49F1-7108-C162-1A22D93FE25C}"/>
              </a:ext>
            </a:extLst>
          </p:cNvPr>
          <p:cNvSpPr>
            <a:spLocks noGrp="1"/>
          </p:cNvSpPr>
          <p:nvPr>
            <p:ph idx="1"/>
          </p:nvPr>
        </p:nvSpPr>
        <p:spPr/>
        <p:txBody>
          <a:bodyPr/>
          <a:lstStyle/>
          <a:p>
            <a:endParaRPr lang="es-BO"/>
          </a:p>
        </p:txBody>
      </p:sp>
      <p:pic>
        <p:nvPicPr>
          <p:cNvPr id="4" name="Picture 9">
            <a:extLst>
              <a:ext uri="{FF2B5EF4-FFF2-40B4-BE49-F238E27FC236}">
                <a16:creationId xmlns:a16="http://schemas.microsoft.com/office/drawing/2014/main" id="{B4B48A80-CF31-AE6E-BFEF-D5B1F0DFAD7E}"/>
              </a:ext>
            </a:extLst>
          </p:cNvPr>
          <p:cNvPicPr>
            <a:picLocks noChangeAspect="1"/>
          </p:cNvPicPr>
          <p:nvPr/>
        </p:nvPicPr>
        <p:blipFill>
          <a:blip r:embed="rId3"/>
          <a:stretch>
            <a:fillRect/>
          </a:stretch>
        </p:blipFill>
        <p:spPr>
          <a:xfrm>
            <a:off x="1927575" y="541607"/>
            <a:ext cx="8129349" cy="5951268"/>
          </a:xfrm>
          <a:prstGeom prst="rect">
            <a:avLst/>
          </a:prstGeom>
        </p:spPr>
      </p:pic>
    </p:spTree>
    <p:extLst>
      <p:ext uri="{BB962C8B-B14F-4D97-AF65-F5344CB8AC3E}">
        <p14:creationId xmlns:p14="http://schemas.microsoft.com/office/powerpoint/2010/main" val="2814613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4077519-6866-6241-9569-8938427DD721}"/>
              </a:ext>
            </a:extLst>
          </p:cNvPr>
          <p:cNvSpPr>
            <a:spLocks noGrp="1"/>
          </p:cNvSpPr>
          <p:nvPr>
            <p:ph idx="1"/>
          </p:nvPr>
        </p:nvSpPr>
        <p:spPr>
          <a:xfrm>
            <a:off x="6019360" y="631006"/>
            <a:ext cx="5895975" cy="4351338"/>
          </a:xfrm>
        </p:spPr>
        <p:txBody>
          <a:bodyPr>
            <a:normAutofit/>
          </a:bodyPr>
          <a:lstStyle/>
          <a:p>
            <a:r>
              <a:rPr lang="es-ES" dirty="0"/>
              <a:t>Un artículo científico: </a:t>
            </a:r>
            <a:r>
              <a:rPr lang="es-BO" b="0" i="0" u="none" strike="noStrike" dirty="0" err="1">
                <a:effectLst/>
                <a:highlight>
                  <a:srgbClr val="FFFFFF"/>
                </a:highlight>
                <a:latin typeface="GuardianTextEgyptian"/>
                <a:hlinkClick r:id="rId2"/>
              </a:rPr>
              <a:t>journal</a:t>
            </a:r>
            <a:r>
              <a:rPr lang="es-BO" b="0" i="0" u="none" strike="noStrike" dirty="0">
                <a:effectLst/>
                <a:highlight>
                  <a:srgbClr val="FFFFFF"/>
                </a:highlight>
                <a:latin typeface="GuardianTextEgyptian"/>
                <a:hlinkClick r:id="rId2"/>
              </a:rPr>
              <a:t> </a:t>
            </a:r>
            <a:r>
              <a:rPr lang="es-BO" b="0" i="0" u="none" strike="noStrike" dirty="0" err="1">
                <a:effectLst/>
                <a:highlight>
                  <a:srgbClr val="FFFFFF"/>
                </a:highlight>
                <a:latin typeface="GuardianTextEgyptian"/>
                <a:hlinkClick r:id="rId2"/>
              </a:rPr>
              <a:t>Environmental</a:t>
            </a:r>
            <a:r>
              <a:rPr lang="es-BO" b="0" i="0" u="none" strike="noStrike" dirty="0">
                <a:effectLst/>
                <a:highlight>
                  <a:srgbClr val="FFFFFF"/>
                </a:highlight>
                <a:latin typeface="GuardianTextEgyptian"/>
                <a:hlinkClick r:id="rId2"/>
              </a:rPr>
              <a:t> </a:t>
            </a:r>
            <a:r>
              <a:rPr lang="es-BO" b="0" i="0" u="none" strike="noStrike" dirty="0" err="1">
                <a:effectLst/>
                <a:highlight>
                  <a:srgbClr val="FFFFFF"/>
                </a:highlight>
                <a:latin typeface="GuardianTextEgyptian"/>
                <a:hlinkClick r:id="rId2"/>
              </a:rPr>
              <a:t>Health</a:t>
            </a:r>
            <a:endParaRPr lang="es-ES" dirty="0"/>
          </a:p>
          <a:p>
            <a:r>
              <a:rPr lang="es-ES" dirty="0"/>
              <a:t>Noticia de periódico: </a:t>
            </a:r>
            <a:r>
              <a:rPr lang="es-ES" dirty="0">
                <a:hlinkClick r:id="rId3"/>
              </a:rPr>
              <a:t>https://www.theguardian.com/environment/2023/jun/01/pesticide-firms-withheld-brain-toxicity-studies-from-eu-regulators-study-finds?CMP=share_btn_link</a:t>
            </a:r>
            <a:endParaRPr lang="es-ES" dirty="0"/>
          </a:p>
        </p:txBody>
      </p:sp>
      <p:pic>
        <p:nvPicPr>
          <p:cNvPr id="5" name="Imagen 4">
            <a:extLst>
              <a:ext uri="{FF2B5EF4-FFF2-40B4-BE49-F238E27FC236}">
                <a16:creationId xmlns:a16="http://schemas.microsoft.com/office/drawing/2014/main" id="{F6A322F1-514D-AB27-2D5D-AD72B0AB2E03}"/>
              </a:ext>
            </a:extLst>
          </p:cNvPr>
          <p:cNvPicPr>
            <a:picLocks noChangeAspect="1"/>
          </p:cNvPicPr>
          <p:nvPr/>
        </p:nvPicPr>
        <p:blipFill>
          <a:blip r:embed="rId4"/>
          <a:stretch>
            <a:fillRect/>
          </a:stretch>
        </p:blipFill>
        <p:spPr>
          <a:xfrm>
            <a:off x="6281754" y="4185241"/>
            <a:ext cx="4527452" cy="2307634"/>
          </a:xfrm>
          <a:prstGeom prst="rect">
            <a:avLst/>
          </a:prstGeom>
        </p:spPr>
      </p:pic>
      <p:pic>
        <p:nvPicPr>
          <p:cNvPr id="6" name="Imagen 5">
            <a:extLst>
              <a:ext uri="{FF2B5EF4-FFF2-40B4-BE49-F238E27FC236}">
                <a16:creationId xmlns:a16="http://schemas.microsoft.com/office/drawing/2014/main" id="{F2DCED57-E0F5-DDD1-C756-EFAB428864F8}"/>
              </a:ext>
            </a:extLst>
          </p:cNvPr>
          <p:cNvPicPr>
            <a:picLocks noChangeAspect="1"/>
          </p:cNvPicPr>
          <p:nvPr/>
        </p:nvPicPr>
        <p:blipFill>
          <a:blip r:embed="rId5"/>
          <a:stretch>
            <a:fillRect/>
          </a:stretch>
        </p:blipFill>
        <p:spPr>
          <a:xfrm>
            <a:off x="29496" y="368995"/>
            <a:ext cx="6025370" cy="6120009"/>
          </a:xfrm>
          <a:prstGeom prst="rect">
            <a:avLst/>
          </a:prstGeom>
        </p:spPr>
      </p:pic>
    </p:spTree>
    <p:extLst>
      <p:ext uri="{BB962C8B-B14F-4D97-AF65-F5344CB8AC3E}">
        <p14:creationId xmlns:p14="http://schemas.microsoft.com/office/powerpoint/2010/main" val="979921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4B8E1560-7C85-58D3-0F1C-08EC938CF5F1}"/>
              </a:ext>
            </a:extLst>
          </p:cNvPr>
          <p:cNvGraphicFramePr/>
          <p:nvPr>
            <p:extLst>
              <p:ext uri="{D42A27DB-BD31-4B8C-83A1-F6EECF244321}">
                <p14:modId xmlns:p14="http://schemas.microsoft.com/office/powerpoint/2010/main" val="2257008103"/>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70875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4077519-6866-6241-9569-8938427DD721}"/>
              </a:ext>
            </a:extLst>
          </p:cNvPr>
          <p:cNvSpPr>
            <a:spLocks noGrp="1"/>
          </p:cNvSpPr>
          <p:nvPr>
            <p:ph idx="1"/>
          </p:nvPr>
        </p:nvSpPr>
        <p:spPr>
          <a:xfrm>
            <a:off x="838200" y="1250436"/>
            <a:ext cx="10515600" cy="4351338"/>
          </a:xfrm>
        </p:spPr>
        <p:txBody>
          <a:bodyPr>
            <a:normAutofit/>
          </a:bodyPr>
          <a:lstStyle/>
          <a:p>
            <a:pPr marL="0" indent="0">
              <a:buNone/>
            </a:pPr>
            <a:r>
              <a:rPr lang="es-ES" dirty="0"/>
              <a:t>9 estudios que muestran: neurotoxicidad en el desarrollo del cerebro (DNT). </a:t>
            </a:r>
          </a:p>
          <a:p>
            <a:r>
              <a:rPr lang="es-ES" dirty="0"/>
              <a:t>En ratas preñadas sus crías sufren de cambios en el tamaño de su cerebro, madurez sexual reducida y tamaño reducido en crías al nacer</a:t>
            </a:r>
            <a:r>
              <a:rPr lang="en-US" dirty="0"/>
              <a:t>. </a:t>
            </a:r>
            <a:endParaRPr lang="es-ES" dirty="0"/>
          </a:p>
        </p:txBody>
      </p:sp>
      <p:pic>
        <p:nvPicPr>
          <p:cNvPr id="5" name="Imagen 4">
            <a:extLst>
              <a:ext uri="{FF2B5EF4-FFF2-40B4-BE49-F238E27FC236}">
                <a16:creationId xmlns:a16="http://schemas.microsoft.com/office/drawing/2014/main" id="{00361005-7390-6456-847C-4FE9158D4862}"/>
              </a:ext>
            </a:extLst>
          </p:cNvPr>
          <p:cNvPicPr>
            <a:picLocks noChangeAspect="1"/>
          </p:cNvPicPr>
          <p:nvPr/>
        </p:nvPicPr>
        <p:blipFill>
          <a:blip r:embed="rId2"/>
          <a:stretch>
            <a:fillRect/>
          </a:stretch>
        </p:blipFill>
        <p:spPr>
          <a:xfrm>
            <a:off x="3351109" y="3730061"/>
            <a:ext cx="5114465" cy="2880801"/>
          </a:xfrm>
          <a:prstGeom prst="rect">
            <a:avLst/>
          </a:prstGeom>
        </p:spPr>
      </p:pic>
    </p:spTree>
    <p:extLst>
      <p:ext uri="{BB962C8B-B14F-4D97-AF65-F5344CB8AC3E}">
        <p14:creationId xmlns:p14="http://schemas.microsoft.com/office/powerpoint/2010/main" val="3431606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4E6A7E-65BC-0D39-00F0-D3C84CDF4371}"/>
              </a:ext>
            </a:extLst>
          </p:cNvPr>
          <p:cNvSpPr>
            <a:spLocks noGrp="1"/>
          </p:cNvSpPr>
          <p:nvPr>
            <p:ph type="title"/>
          </p:nvPr>
        </p:nvSpPr>
        <p:spPr/>
        <p:txBody>
          <a:bodyPr/>
          <a:lstStyle/>
          <a:p>
            <a:endParaRPr lang="es-BO"/>
          </a:p>
        </p:txBody>
      </p:sp>
      <p:sp>
        <p:nvSpPr>
          <p:cNvPr id="3" name="Marcador de contenido 2">
            <a:extLst>
              <a:ext uri="{FF2B5EF4-FFF2-40B4-BE49-F238E27FC236}">
                <a16:creationId xmlns:a16="http://schemas.microsoft.com/office/drawing/2014/main" id="{EDFB3ACE-49F1-7108-C162-1A22D93FE25C}"/>
              </a:ext>
            </a:extLst>
          </p:cNvPr>
          <p:cNvSpPr>
            <a:spLocks noGrp="1"/>
          </p:cNvSpPr>
          <p:nvPr>
            <p:ph idx="1"/>
          </p:nvPr>
        </p:nvSpPr>
        <p:spPr/>
        <p:txBody>
          <a:bodyPr/>
          <a:lstStyle/>
          <a:p>
            <a:endParaRPr lang="es-BO" dirty="0"/>
          </a:p>
        </p:txBody>
      </p:sp>
      <p:pic>
        <p:nvPicPr>
          <p:cNvPr id="4" name="Picture 9">
            <a:extLst>
              <a:ext uri="{FF2B5EF4-FFF2-40B4-BE49-F238E27FC236}">
                <a16:creationId xmlns:a16="http://schemas.microsoft.com/office/drawing/2014/main" id="{B4B48A80-CF31-AE6E-BFEF-D5B1F0DFAD7E}"/>
              </a:ext>
            </a:extLst>
          </p:cNvPr>
          <p:cNvPicPr>
            <a:picLocks noChangeAspect="1"/>
          </p:cNvPicPr>
          <p:nvPr/>
        </p:nvPicPr>
        <p:blipFill>
          <a:blip r:embed="rId3"/>
          <a:stretch>
            <a:fillRect/>
          </a:stretch>
        </p:blipFill>
        <p:spPr>
          <a:xfrm>
            <a:off x="1927575" y="541607"/>
            <a:ext cx="8129349" cy="5951268"/>
          </a:xfrm>
          <a:prstGeom prst="rect">
            <a:avLst/>
          </a:prstGeom>
        </p:spPr>
      </p:pic>
      <p:sp>
        <p:nvSpPr>
          <p:cNvPr id="5" name="CuadroTexto 4">
            <a:extLst>
              <a:ext uri="{FF2B5EF4-FFF2-40B4-BE49-F238E27FC236}">
                <a16:creationId xmlns:a16="http://schemas.microsoft.com/office/drawing/2014/main" id="{BB0B3F07-5F47-8F2F-C973-CED5E8A5D969}"/>
              </a:ext>
            </a:extLst>
          </p:cNvPr>
          <p:cNvSpPr txBox="1"/>
          <p:nvPr/>
        </p:nvSpPr>
        <p:spPr>
          <a:xfrm>
            <a:off x="7479020" y="4206240"/>
            <a:ext cx="2574388" cy="1323439"/>
          </a:xfrm>
          <a:prstGeom prst="rect">
            <a:avLst/>
          </a:prstGeom>
          <a:solidFill>
            <a:schemeClr val="accent2">
              <a:lumMod val="20000"/>
              <a:lumOff val="80000"/>
            </a:schemeClr>
          </a:solidFill>
          <a:ln w="38100">
            <a:solidFill>
              <a:schemeClr val="accent2"/>
            </a:solidFill>
          </a:ln>
        </p:spPr>
        <p:txBody>
          <a:bodyPr wrap="square" rtlCol="0">
            <a:spAutoFit/>
          </a:bodyPr>
          <a:lstStyle/>
          <a:p>
            <a:pPr algn="ctr"/>
            <a:r>
              <a:rPr lang="es-ES" sz="2000" b="1" dirty="0" err="1">
                <a:solidFill>
                  <a:srgbClr val="FFC000"/>
                </a:solidFill>
              </a:rPr>
              <a:t>Abamectin</a:t>
            </a:r>
            <a:r>
              <a:rPr lang="es-ES" sz="2000" b="1" dirty="0">
                <a:solidFill>
                  <a:srgbClr val="FFC000"/>
                </a:solidFill>
              </a:rPr>
              <a:t>, </a:t>
            </a:r>
            <a:r>
              <a:rPr lang="es-ES" sz="2000" b="1" dirty="0" err="1">
                <a:solidFill>
                  <a:srgbClr val="FFC000"/>
                </a:solidFill>
              </a:rPr>
              <a:t>Ethoprophos</a:t>
            </a:r>
            <a:r>
              <a:rPr lang="es-ES" sz="2000" b="1" dirty="0">
                <a:solidFill>
                  <a:srgbClr val="FFC000"/>
                </a:solidFill>
              </a:rPr>
              <a:t>, </a:t>
            </a:r>
            <a:r>
              <a:rPr lang="es-ES" sz="2000" b="1" dirty="0" err="1">
                <a:solidFill>
                  <a:srgbClr val="FFC000"/>
                </a:solidFill>
              </a:rPr>
              <a:t>Pyridaben</a:t>
            </a:r>
            <a:r>
              <a:rPr lang="es-ES" sz="2000" b="1" dirty="0">
                <a:solidFill>
                  <a:srgbClr val="FFC000"/>
                </a:solidFill>
              </a:rPr>
              <a:t> y </a:t>
            </a:r>
            <a:r>
              <a:rPr lang="es-ES" sz="2000" b="1" dirty="0" err="1">
                <a:solidFill>
                  <a:srgbClr val="FFC000"/>
                </a:solidFill>
              </a:rPr>
              <a:t>Fluazinam</a:t>
            </a:r>
            <a:r>
              <a:rPr lang="es-ES" sz="2000" b="1" dirty="0">
                <a:solidFill>
                  <a:srgbClr val="FFC000"/>
                </a:solidFill>
              </a:rPr>
              <a:t> </a:t>
            </a:r>
            <a:endParaRPr lang="es-BO" sz="2000" b="1" dirty="0">
              <a:solidFill>
                <a:srgbClr val="FFC000"/>
              </a:solidFill>
            </a:endParaRPr>
          </a:p>
        </p:txBody>
      </p:sp>
      <p:pic>
        <p:nvPicPr>
          <p:cNvPr id="12" name="Imagen 11">
            <a:extLst>
              <a:ext uri="{FF2B5EF4-FFF2-40B4-BE49-F238E27FC236}">
                <a16:creationId xmlns:a16="http://schemas.microsoft.com/office/drawing/2014/main" id="{BD379CB0-2C86-990B-A0D1-4BDB66BF02DB}"/>
              </a:ext>
            </a:extLst>
          </p:cNvPr>
          <p:cNvPicPr>
            <a:picLocks noChangeAspect="1"/>
          </p:cNvPicPr>
          <p:nvPr/>
        </p:nvPicPr>
        <p:blipFill>
          <a:blip r:embed="rId4"/>
          <a:stretch>
            <a:fillRect/>
          </a:stretch>
        </p:blipFill>
        <p:spPr>
          <a:xfrm>
            <a:off x="8591376" y="541607"/>
            <a:ext cx="1462032" cy="1773391"/>
          </a:xfrm>
          <a:prstGeom prst="rect">
            <a:avLst/>
          </a:prstGeom>
        </p:spPr>
      </p:pic>
      <p:pic>
        <p:nvPicPr>
          <p:cNvPr id="13" name="Imagen 12">
            <a:extLst>
              <a:ext uri="{FF2B5EF4-FFF2-40B4-BE49-F238E27FC236}">
                <a16:creationId xmlns:a16="http://schemas.microsoft.com/office/drawing/2014/main" id="{B9D68308-0ED2-9C3C-EEF4-4AA5142E1C76}"/>
              </a:ext>
            </a:extLst>
          </p:cNvPr>
          <p:cNvPicPr>
            <a:picLocks noChangeAspect="1"/>
          </p:cNvPicPr>
          <p:nvPr/>
        </p:nvPicPr>
        <p:blipFill>
          <a:blip r:embed="rId5"/>
          <a:stretch>
            <a:fillRect/>
          </a:stretch>
        </p:blipFill>
        <p:spPr>
          <a:xfrm>
            <a:off x="7520890" y="542229"/>
            <a:ext cx="1101384" cy="1802265"/>
          </a:xfrm>
          <a:prstGeom prst="rect">
            <a:avLst/>
          </a:prstGeom>
        </p:spPr>
      </p:pic>
      <p:pic>
        <p:nvPicPr>
          <p:cNvPr id="15" name="Imagen 14">
            <a:extLst>
              <a:ext uri="{FF2B5EF4-FFF2-40B4-BE49-F238E27FC236}">
                <a16:creationId xmlns:a16="http://schemas.microsoft.com/office/drawing/2014/main" id="{BFB96478-5225-4D1D-382B-5E1900A3E513}"/>
              </a:ext>
            </a:extLst>
          </p:cNvPr>
          <p:cNvPicPr>
            <a:picLocks noChangeAspect="1"/>
          </p:cNvPicPr>
          <p:nvPr/>
        </p:nvPicPr>
        <p:blipFill>
          <a:blip r:embed="rId6"/>
          <a:stretch>
            <a:fillRect/>
          </a:stretch>
        </p:blipFill>
        <p:spPr>
          <a:xfrm>
            <a:off x="5924027" y="543195"/>
            <a:ext cx="1593348" cy="1771803"/>
          </a:xfrm>
          <a:prstGeom prst="rect">
            <a:avLst/>
          </a:prstGeom>
        </p:spPr>
      </p:pic>
      <p:pic>
        <p:nvPicPr>
          <p:cNvPr id="17" name="Imagen 16">
            <a:extLst>
              <a:ext uri="{FF2B5EF4-FFF2-40B4-BE49-F238E27FC236}">
                <a16:creationId xmlns:a16="http://schemas.microsoft.com/office/drawing/2014/main" id="{C0C4DEFD-BD25-F38A-C2EC-C3F861DB94B0}"/>
              </a:ext>
            </a:extLst>
          </p:cNvPr>
          <p:cNvPicPr>
            <a:picLocks noChangeAspect="1"/>
          </p:cNvPicPr>
          <p:nvPr/>
        </p:nvPicPr>
        <p:blipFill>
          <a:blip r:embed="rId7"/>
          <a:stretch>
            <a:fillRect/>
          </a:stretch>
        </p:blipFill>
        <p:spPr>
          <a:xfrm>
            <a:off x="8673836" y="2300993"/>
            <a:ext cx="1379572" cy="1771803"/>
          </a:xfrm>
          <a:prstGeom prst="rect">
            <a:avLst/>
          </a:prstGeom>
        </p:spPr>
      </p:pic>
    </p:spTree>
    <p:extLst>
      <p:ext uri="{BB962C8B-B14F-4D97-AF65-F5344CB8AC3E}">
        <p14:creationId xmlns:p14="http://schemas.microsoft.com/office/powerpoint/2010/main" val="1034400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4B8E1560-7C85-58D3-0F1C-08EC938CF5F1}"/>
              </a:ext>
            </a:extLst>
          </p:cNvPr>
          <p:cNvGraphicFramePr/>
          <p:nvPr>
            <p:extLst>
              <p:ext uri="{D42A27DB-BD31-4B8C-83A1-F6EECF244321}">
                <p14:modId xmlns:p14="http://schemas.microsoft.com/office/powerpoint/2010/main" val="4111240447"/>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5123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600501" y="3026439"/>
            <a:ext cx="11095630" cy="1325563"/>
          </a:xfrm>
        </p:spPr>
        <p:txBody>
          <a:bodyPr>
            <a:noAutofit/>
          </a:bodyPr>
          <a:lstStyle/>
          <a:p>
            <a:pPr algn="ctr"/>
            <a:r>
              <a:rPr lang="es-BO" sz="5400" dirty="0"/>
              <a:t>¿Y en Bolivia?</a:t>
            </a:r>
            <a:endParaRPr lang="es-ES" sz="5400" dirty="0"/>
          </a:p>
        </p:txBody>
      </p:sp>
    </p:spTree>
    <p:extLst>
      <p:ext uri="{BB962C8B-B14F-4D97-AF65-F5344CB8AC3E}">
        <p14:creationId xmlns:p14="http://schemas.microsoft.com/office/powerpoint/2010/main" val="719791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049705" y="1023582"/>
            <a:ext cx="8538386" cy="5607792"/>
          </a:xfrm>
          <a:prstGeom prst="rect">
            <a:avLst/>
          </a:prstGeom>
        </p:spPr>
      </p:pic>
      <p:sp>
        <p:nvSpPr>
          <p:cNvPr id="3" name="Rectángulo 2"/>
          <p:cNvSpPr/>
          <p:nvPr/>
        </p:nvSpPr>
        <p:spPr>
          <a:xfrm>
            <a:off x="4664163" y="378304"/>
            <a:ext cx="3491469" cy="369332"/>
          </a:xfrm>
          <a:prstGeom prst="rect">
            <a:avLst/>
          </a:prstGeom>
        </p:spPr>
        <p:txBody>
          <a:bodyPr wrap="none">
            <a:spAutoFit/>
          </a:bodyPr>
          <a:lstStyle/>
          <a:p>
            <a:r>
              <a:rPr lang="es-ES" dirty="0"/>
              <a:t>https://paititi.senasag.gob.bo/egp/</a:t>
            </a:r>
          </a:p>
        </p:txBody>
      </p:sp>
    </p:spTree>
    <p:extLst>
      <p:ext uri="{BB962C8B-B14F-4D97-AF65-F5344CB8AC3E}">
        <p14:creationId xmlns:p14="http://schemas.microsoft.com/office/powerpoint/2010/main" val="3746035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4E6A7E-65BC-0D39-00F0-D3C84CDF4371}"/>
              </a:ext>
            </a:extLst>
          </p:cNvPr>
          <p:cNvSpPr>
            <a:spLocks noGrp="1"/>
          </p:cNvSpPr>
          <p:nvPr>
            <p:ph type="title"/>
          </p:nvPr>
        </p:nvSpPr>
        <p:spPr/>
        <p:txBody>
          <a:bodyPr/>
          <a:lstStyle/>
          <a:p>
            <a:endParaRPr lang="es-BO"/>
          </a:p>
        </p:txBody>
      </p:sp>
      <p:sp>
        <p:nvSpPr>
          <p:cNvPr id="3" name="Marcador de contenido 2">
            <a:extLst>
              <a:ext uri="{FF2B5EF4-FFF2-40B4-BE49-F238E27FC236}">
                <a16:creationId xmlns:a16="http://schemas.microsoft.com/office/drawing/2014/main" id="{EDFB3ACE-49F1-7108-C162-1A22D93FE25C}"/>
              </a:ext>
            </a:extLst>
          </p:cNvPr>
          <p:cNvSpPr>
            <a:spLocks noGrp="1"/>
          </p:cNvSpPr>
          <p:nvPr>
            <p:ph idx="1"/>
          </p:nvPr>
        </p:nvSpPr>
        <p:spPr/>
        <p:txBody>
          <a:bodyPr/>
          <a:lstStyle/>
          <a:p>
            <a:endParaRPr lang="es-BO" dirty="0"/>
          </a:p>
        </p:txBody>
      </p:sp>
      <p:pic>
        <p:nvPicPr>
          <p:cNvPr id="4" name="Picture 9">
            <a:extLst>
              <a:ext uri="{FF2B5EF4-FFF2-40B4-BE49-F238E27FC236}">
                <a16:creationId xmlns:a16="http://schemas.microsoft.com/office/drawing/2014/main" id="{B4B48A80-CF31-AE6E-BFEF-D5B1F0DFAD7E}"/>
              </a:ext>
            </a:extLst>
          </p:cNvPr>
          <p:cNvPicPr>
            <a:picLocks noChangeAspect="1"/>
          </p:cNvPicPr>
          <p:nvPr/>
        </p:nvPicPr>
        <p:blipFill>
          <a:blip r:embed="rId3"/>
          <a:stretch>
            <a:fillRect/>
          </a:stretch>
        </p:blipFill>
        <p:spPr>
          <a:xfrm>
            <a:off x="1927575" y="541607"/>
            <a:ext cx="8129349" cy="5951268"/>
          </a:xfrm>
          <a:prstGeom prst="rect">
            <a:avLst/>
          </a:prstGeom>
        </p:spPr>
      </p:pic>
      <p:sp>
        <p:nvSpPr>
          <p:cNvPr id="5" name="CuadroTexto 4">
            <a:extLst>
              <a:ext uri="{FF2B5EF4-FFF2-40B4-BE49-F238E27FC236}">
                <a16:creationId xmlns:a16="http://schemas.microsoft.com/office/drawing/2014/main" id="{BB0B3F07-5F47-8F2F-C973-CED5E8A5D969}"/>
              </a:ext>
            </a:extLst>
          </p:cNvPr>
          <p:cNvSpPr txBox="1"/>
          <p:nvPr/>
        </p:nvSpPr>
        <p:spPr>
          <a:xfrm>
            <a:off x="7479020" y="4206240"/>
            <a:ext cx="2574388" cy="1323439"/>
          </a:xfrm>
          <a:prstGeom prst="rect">
            <a:avLst/>
          </a:prstGeom>
          <a:solidFill>
            <a:schemeClr val="accent2">
              <a:lumMod val="20000"/>
              <a:lumOff val="80000"/>
            </a:schemeClr>
          </a:solidFill>
          <a:ln w="38100">
            <a:solidFill>
              <a:schemeClr val="accent2"/>
            </a:solidFill>
          </a:ln>
        </p:spPr>
        <p:txBody>
          <a:bodyPr wrap="square" rtlCol="0">
            <a:spAutoFit/>
          </a:bodyPr>
          <a:lstStyle/>
          <a:p>
            <a:pPr algn="ctr"/>
            <a:r>
              <a:rPr lang="es-ES" sz="2000" b="1" dirty="0" err="1">
                <a:solidFill>
                  <a:srgbClr val="FFC000"/>
                </a:solidFill>
              </a:rPr>
              <a:t>Abamectin</a:t>
            </a:r>
            <a:r>
              <a:rPr lang="es-ES" sz="2000" b="1" dirty="0">
                <a:solidFill>
                  <a:srgbClr val="FFC000"/>
                </a:solidFill>
              </a:rPr>
              <a:t> 61, </a:t>
            </a:r>
            <a:r>
              <a:rPr lang="es-ES" sz="2000" b="1" dirty="0" err="1">
                <a:solidFill>
                  <a:srgbClr val="FFC000"/>
                </a:solidFill>
              </a:rPr>
              <a:t>Ethoprophos</a:t>
            </a:r>
            <a:r>
              <a:rPr lang="es-ES" sz="2000" b="1" dirty="0">
                <a:solidFill>
                  <a:srgbClr val="FFC000"/>
                </a:solidFill>
              </a:rPr>
              <a:t> 0, </a:t>
            </a:r>
            <a:r>
              <a:rPr lang="es-ES" sz="2000" b="1" dirty="0" err="1">
                <a:solidFill>
                  <a:srgbClr val="FFC000"/>
                </a:solidFill>
              </a:rPr>
              <a:t>Pyridaben</a:t>
            </a:r>
            <a:r>
              <a:rPr lang="es-ES" sz="2000" b="1" dirty="0">
                <a:solidFill>
                  <a:srgbClr val="FFC000"/>
                </a:solidFill>
              </a:rPr>
              <a:t> 1 y </a:t>
            </a:r>
            <a:r>
              <a:rPr lang="es-ES" sz="2000" b="1" dirty="0" err="1">
                <a:solidFill>
                  <a:srgbClr val="FFC000"/>
                </a:solidFill>
              </a:rPr>
              <a:t>Fluazinam</a:t>
            </a:r>
            <a:r>
              <a:rPr lang="es-ES" sz="2000" b="1" dirty="0">
                <a:solidFill>
                  <a:srgbClr val="FFC000"/>
                </a:solidFill>
              </a:rPr>
              <a:t> 2 </a:t>
            </a:r>
            <a:endParaRPr lang="es-BO" sz="2000" b="1" dirty="0">
              <a:solidFill>
                <a:srgbClr val="FFC000"/>
              </a:solidFill>
            </a:endParaRPr>
          </a:p>
        </p:txBody>
      </p:sp>
      <p:pic>
        <p:nvPicPr>
          <p:cNvPr id="12" name="Imagen 11">
            <a:extLst>
              <a:ext uri="{FF2B5EF4-FFF2-40B4-BE49-F238E27FC236}">
                <a16:creationId xmlns:a16="http://schemas.microsoft.com/office/drawing/2014/main" id="{BD379CB0-2C86-990B-A0D1-4BDB66BF02DB}"/>
              </a:ext>
            </a:extLst>
          </p:cNvPr>
          <p:cNvPicPr>
            <a:picLocks noChangeAspect="1"/>
          </p:cNvPicPr>
          <p:nvPr/>
        </p:nvPicPr>
        <p:blipFill>
          <a:blip r:embed="rId4"/>
          <a:stretch>
            <a:fillRect/>
          </a:stretch>
        </p:blipFill>
        <p:spPr>
          <a:xfrm>
            <a:off x="8591376" y="541607"/>
            <a:ext cx="1462032" cy="1773391"/>
          </a:xfrm>
          <a:prstGeom prst="rect">
            <a:avLst/>
          </a:prstGeom>
        </p:spPr>
      </p:pic>
      <p:pic>
        <p:nvPicPr>
          <p:cNvPr id="15" name="Imagen 14">
            <a:extLst>
              <a:ext uri="{FF2B5EF4-FFF2-40B4-BE49-F238E27FC236}">
                <a16:creationId xmlns:a16="http://schemas.microsoft.com/office/drawing/2014/main" id="{BFB96478-5225-4D1D-382B-5E1900A3E513}"/>
              </a:ext>
            </a:extLst>
          </p:cNvPr>
          <p:cNvPicPr>
            <a:picLocks noChangeAspect="1"/>
          </p:cNvPicPr>
          <p:nvPr/>
        </p:nvPicPr>
        <p:blipFill>
          <a:blip r:embed="rId5"/>
          <a:stretch>
            <a:fillRect/>
          </a:stretch>
        </p:blipFill>
        <p:spPr>
          <a:xfrm>
            <a:off x="5806043" y="543195"/>
            <a:ext cx="1593348" cy="1771803"/>
          </a:xfrm>
          <a:prstGeom prst="rect">
            <a:avLst/>
          </a:prstGeom>
        </p:spPr>
      </p:pic>
      <p:pic>
        <p:nvPicPr>
          <p:cNvPr id="7" name="Imagen 6">
            <a:extLst>
              <a:ext uri="{FF2B5EF4-FFF2-40B4-BE49-F238E27FC236}">
                <a16:creationId xmlns:a16="http://schemas.microsoft.com/office/drawing/2014/main" id="{533291A0-C7CD-C922-ED68-A1891C76F9C2}"/>
              </a:ext>
            </a:extLst>
          </p:cNvPr>
          <p:cNvPicPr>
            <a:picLocks noChangeAspect="1"/>
          </p:cNvPicPr>
          <p:nvPr/>
        </p:nvPicPr>
        <p:blipFill>
          <a:blip r:embed="rId6"/>
          <a:stretch>
            <a:fillRect/>
          </a:stretch>
        </p:blipFill>
        <p:spPr>
          <a:xfrm>
            <a:off x="8694541" y="2314997"/>
            <a:ext cx="1365898" cy="1891243"/>
          </a:xfrm>
          <a:prstGeom prst="rect">
            <a:avLst/>
          </a:prstGeom>
        </p:spPr>
      </p:pic>
      <p:pic>
        <p:nvPicPr>
          <p:cNvPr id="9" name="Imagen 8">
            <a:extLst>
              <a:ext uri="{FF2B5EF4-FFF2-40B4-BE49-F238E27FC236}">
                <a16:creationId xmlns:a16="http://schemas.microsoft.com/office/drawing/2014/main" id="{804DE75B-31F5-85C7-FD6A-5BF1F89A63D5}"/>
              </a:ext>
            </a:extLst>
          </p:cNvPr>
          <p:cNvPicPr>
            <a:picLocks noChangeAspect="1"/>
          </p:cNvPicPr>
          <p:nvPr/>
        </p:nvPicPr>
        <p:blipFill rotWithShape="1">
          <a:blip r:embed="rId7"/>
          <a:srcRect t="2281"/>
          <a:stretch/>
        </p:blipFill>
        <p:spPr>
          <a:xfrm>
            <a:off x="7479019" y="2359241"/>
            <a:ext cx="1215522" cy="1824558"/>
          </a:xfrm>
          <a:prstGeom prst="rect">
            <a:avLst/>
          </a:prstGeom>
        </p:spPr>
      </p:pic>
      <p:pic>
        <p:nvPicPr>
          <p:cNvPr id="11" name="Imagen 10">
            <a:extLst>
              <a:ext uri="{FF2B5EF4-FFF2-40B4-BE49-F238E27FC236}">
                <a16:creationId xmlns:a16="http://schemas.microsoft.com/office/drawing/2014/main" id="{65301490-0B95-7935-9464-60EAB2E94E51}"/>
              </a:ext>
            </a:extLst>
          </p:cNvPr>
          <p:cNvPicPr>
            <a:picLocks noChangeAspect="1"/>
          </p:cNvPicPr>
          <p:nvPr/>
        </p:nvPicPr>
        <p:blipFill>
          <a:blip r:embed="rId8"/>
          <a:stretch>
            <a:fillRect/>
          </a:stretch>
        </p:blipFill>
        <p:spPr>
          <a:xfrm>
            <a:off x="7387922" y="615275"/>
            <a:ext cx="1239955" cy="1653273"/>
          </a:xfrm>
          <a:prstGeom prst="rect">
            <a:avLst/>
          </a:prstGeom>
        </p:spPr>
      </p:pic>
      <p:pic>
        <p:nvPicPr>
          <p:cNvPr id="16" name="Imagen 15">
            <a:extLst>
              <a:ext uri="{FF2B5EF4-FFF2-40B4-BE49-F238E27FC236}">
                <a16:creationId xmlns:a16="http://schemas.microsoft.com/office/drawing/2014/main" id="{E5A054A8-B92F-173B-4B9E-93F6F7FBF3CE}"/>
              </a:ext>
            </a:extLst>
          </p:cNvPr>
          <p:cNvPicPr>
            <a:picLocks noChangeAspect="1"/>
          </p:cNvPicPr>
          <p:nvPr/>
        </p:nvPicPr>
        <p:blipFill>
          <a:blip r:embed="rId9"/>
          <a:stretch>
            <a:fillRect/>
          </a:stretch>
        </p:blipFill>
        <p:spPr>
          <a:xfrm>
            <a:off x="5821121" y="2288170"/>
            <a:ext cx="1657900" cy="1771802"/>
          </a:xfrm>
          <a:prstGeom prst="rect">
            <a:avLst/>
          </a:prstGeom>
        </p:spPr>
      </p:pic>
      <p:pic>
        <p:nvPicPr>
          <p:cNvPr id="19" name="Imagen 18">
            <a:extLst>
              <a:ext uri="{FF2B5EF4-FFF2-40B4-BE49-F238E27FC236}">
                <a16:creationId xmlns:a16="http://schemas.microsoft.com/office/drawing/2014/main" id="{2B9A16E9-93DD-D909-3037-3A3B7D0075E6}"/>
              </a:ext>
            </a:extLst>
          </p:cNvPr>
          <p:cNvPicPr>
            <a:picLocks noChangeAspect="1"/>
          </p:cNvPicPr>
          <p:nvPr/>
        </p:nvPicPr>
        <p:blipFill>
          <a:blip r:embed="rId10"/>
          <a:stretch>
            <a:fillRect/>
          </a:stretch>
        </p:blipFill>
        <p:spPr>
          <a:xfrm>
            <a:off x="5958349" y="4064846"/>
            <a:ext cx="1513132" cy="1727592"/>
          </a:xfrm>
          <a:prstGeom prst="rect">
            <a:avLst/>
          </a:prstGeom>
        </p:spPr>
      </p:pic>
    </p:spTree>
    <p:extLst>
      <p:ext uri="{BB962C8B-B14F-4D97-AF65-F5344CB8AC3E}">
        <p14:creationId xmlns:p14="http://schemas.microsoft.com/office/powerpoint/2010/main" val="3942757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E58A04-4378-D6B8-4D2B-5D2F24C81086}"/>
              </a:ext>
            </a:extLst>
          </p:cNvPr>
          <p:cNvSpPr>
            <a:spLocks noGrp="1"/>
          </p:cNvSpPr>
          <p:nvPr>
            <p:ph type="title"/>
          </p:nvPr>
        </p:nvSpPr>
        <p:spPr/>
        <p:txBody>
          <a:bodyPr/>
          <a:lstStyle/>
          <a:p>
            <a:endParaRPr lang="es-BO"/>
          </a:p>
        </p:txBody>
      </p:sp>
      <p:sp>
        <p:nvSpPr>
          <p:cNvPr id="3" name="Marcador de contenido 2">
            <a:extLst>
              <a:ext uri="{FF2B5EF4-FFF2-40B4-BE49-F238E27FC236}">
                <a16:creationId xmlns:a16="http://schemas.microsoft.com/office/drawing/2014/main" id="{9BE7B6D6-A7BC-44BE-72A0-DAF7315876ED}"/>
              </a:ext>
            </a:extLst>
          </p:cNvPr>
          <p:cNvSpPr>
            <a:spLocks noGrp="1"/>
          </p:cNvSpPr>
          <p:nvPr>
            <p:ph idx="1"/>
          </p:nvPr>
        </p:nvSpPr>
        <p:spPr/>
        <p:txBody>
          <a:bodyPr/>
          <a:lstStyle/>
          <a:p>
            <a:endParaRPr lang="es-BO"/>
          </a:p>
        </p:txBody>
      </p:sp>
      <p:pic>
        <p:nvPicPr>
          <p:cNvPr id="5" name="Imagen 4">
            <a:extLst>
              <a:ext uri="{FF2B5EF4-FFF2-40B4-BE49-F238E27FC236}">
                <a16:creationId xmlns:a16="http://schemas.microsoft.com/office/drawing/2014/main" id="{9C04C5A4-944E-4C1C-F3F4-4752ABCFDA92}"/>
              </a:ext>
            </a:extLst>
          </p:cNvPr>
          <p:cNvPicPr>
            <a:picLocks noChangeAspect="1"/>
          </p:cNvPicPr>
          <p:nvPr/>
        </p:nvPicPr>
        <p:blipFill>
          <a:blip r:embed="rId2"/>
          <a:stretch>
            <a:fillRect/>
          </a:stretch>
        </p:blipFill>
        <p:spPr>
          <a:xfrm>
            <a:off x="1319899" y="805092"/>
            <a:ext cx="9552202" cy="5247815"/>
          </a:xfrm>
          <a:prstGeom prst="rect">
            <a:avLst/>
          </a:prstGeom>
        </p:spPr>
      </p:pic>
    </p:spTree>
    <p:extLst>
      <p:ext uri="{BB962C8B-B14F-4D97-AF65-F5344CB8AC3E}">
        <p14:creationId xmlns:p14="http://schemas.microsoft.com/office/powerpoint/2010/main" val="2120687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E58A04-4378-D6B8-4D2B-5D2F24C81086}"/>
              </a:ext>
            </a:extLst>
          </p:cNvPr>
          <p:cNvSpPr>
            <a:spLocks noGrp="1"/>
          </p:cNvSpPr>
          <p:nvPr>
            <p:ph type="title"/>
          </p:nvPr>
        </p:nvSpPr>
        <p:spPr/>
        <p:txBody>
          <a:bodyPr/>
          <a:lstStyle/>
          <a:p>
            <a:endParaRPr lang="es-BO"/>
          </a:p>
        </p:txBody>
      </p:sp>
      <p:sp>
        <p:nvSpPr>
          <p:cNvPr id="3" name="Marcador de contenido 2">
            <a:extLst>
              <a:ext uri="{FF2B5EF4-FFF2-40B4-BE49-F238E27FC236}">
                <a16:creationId xmlns:a16="http://schemas.microsoft.com/office/drawing/2014/main" id="{9BE7B6D6-A7BC-44BE-72A0-DAF7315876ED}"/>
              </a:ext>
            </a:extLst>
          </p:cNvPr>
          <p:cNvSpPr>
            <a:spLocks noGrp="1"/>
          </p:cNvSpPr>
          <p:nvPr>
            <p:ph idx="1"/>
          </p:nvPr>
        </p:nvSpPr>
        <p:spPr/>
        <p:txBody>
          <a:bodyPr/>
          <a:lstStyle/>
          <a:p>
            <a:endParaRPr lang="es-BO"/>
          </a:p>
        </p:txBody>
      </p:sp>
      <p:pic>
        <p:nvPicPr>
          <p:cNvPr id="7" name="Imagen 6">
            <a:extLst>
              <a:ext uri="{FF2B5EF4-FFF2-40B4-BE49-F238E27FC236}">
                <a16:creationId xmlns:a16="http://schemas.microsoft.com/office/drawing/2014/main" id="{587F4831-D7F0-5346-EE10-88BBD9E79680}"/>
              </a:ext>
            </a:extLst>
          </p:cNvPr>
          <p:cNvPicPr>
            <a:picLocks noChangeAspect="1"/>
          </p:cNvPicPr>
          <p:nvPr/>
        </p:nvPicPr>
        <p:blipFill>
          <a:blip r:embed="rId2"/>
          <a:stretch>
            <a:fillRect/>
          </a:stretch>
        </p:blipFill>
        <p:spPr>
          <a:xfrm>
            <a:off x="3687097" y="44745"/>
            <a:ext cx="4837471" cy="6741105"/>
          </a:xfrm>
          <a:prstGeom prst="rect">
            <a:avLst/>
          </a:prstGeom>
        </p:spPr>
      </p:pic>
    </p:spTree>
    <p:extLst>
      <p:ext uri="{BB962C8B-B14F-4D97-AF65-F5344CB8AC3E}">
        <p14:creationId xmlns:p14="http://schemas.microsoft.com/office/powerpoint/2010/main" val="794145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5C7E77-16EE-53C4-55DE-9500D322C4AA}"/>
              </a:ext>
            </a:extLst>
          </p:cNvPr>
          <p:cNvSpPr>
            <a:spLocks noGrp="1"/>
          </p:cNvSpPr>
          <p:nvPr>
            <p:ph type="title"/>
          </p:nvPr>
        </p:nvSpPr>
        <p:spPr/>
        <p:txBody>
          <a:bodyPr/>
          <a:lstStyle/>
          <a:p>
            <a:endParaRPr lang="es-BO"/>
          </a:p>
        </p:txBody>
      </p:sp>
      <p:sp>
        <p:nvSpPr>
          <p:cNvPr id="3" name="Marcador de contenido 2">
            <a:extLst>
              <a:ext uri="{FF2B5EF4-FFF2-40B4-BE49-F238E27FC236}">
                <a16:creationId xmlns:a16="http://schemas.microsoft.com/office/drawing/2014/main" id="{1DC2F83C-365A-04D1-B37A-99AAA3327467}"/>
              </a:ext>
            </a:extLst>
          </p:cNvPr>
          <p:cNvSpPr>
            <a:spLocks noGrp="1"/>
          </p:cNvSpPr>
          <p:nvPr>
            <p:ph idx="1"/>
          </p:nvPr>
        </p:nvSpPr>
        <p:spPr/>
        <p:txBody>
          <a:bodyPr/>
          <a:lstStyle/>
          <a:p>
            <a:endParaRPr lang="es-BO"/>
          </a:p>
        </p:txBody>
      </p:sp>
      <p:pic>
        <p:nvPicPr>
          <p:cNvPr id="5" name="Imagen 4">
            <a:extLst>
              <a:ext uri="{FF2B5EF4-FFF2-40B4-BE49-F238E27FC236}">
                <a16:creationId xmlns:a16="http://schemas.microsoft.com/office/drawing/2014/main" id="{AC14C578-EC0F-E79C-AF98-0B70E989208C}"/>
              </a:ext>
            </a:extLst>
          </p:cNvPr>
          <p:cNvPicPr>
            <a:picLocks noChangeAspect="1"/>
          </p:cNvPicPr>
          <p:nvPr/>
        </p:nvPicPr>
        <p:blipFill>
          <a:blip r:embed="rId2"/>
          <a:stretch>
            <a:fillRect/>
          </a:stretch>
        </p:blipFill>
        <p:spPr>
          <a:xfrm>
            <a:off x="2298443" y="426525"/>
            <a:ext cx="7204694" cy="6073724"/>
          </a:xfrm>
          <a:prstGeom prst="rect">
            <a:avLst/>
          </a:prstGeom>
        </p:spPr>
      </p:pic>
    </p:spTree>
    <p:extLst>
      <p:ext uri="{BB962C8B-B14F-4D97-AF65-F5344CB8AC3E}">
        <p14:creationId xmlns:p14="http://schemas.microsoft.com/office/powerpoint/2010/main" val="856050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FACF5F-5921-7E4B-F750-623FA4475888}"/>
              </a:ext>
            </a:extLst>
          </p:cNvPr>
          <p:cNvSpPr>
            <a:spLocks noGrp="1"/>
          </p:cNvSpPr>
          <p:nvPr>
            <p:ph type="title"/>
          </p:nvPr>
        </p:nvSpPr>
        <p:spPr/>
        <p:txBody>
          <a:bodyPr/>
          <a:lstStyle/>
          <a:p>
            <a:endParaRPr lang="es-BO"/>
          </a:p>
        </p:txBody>
      </p:sp>
      <p:pic>
        <p:nvPicPr>
          <p:cNvPr id="6" name="Marcador de contenido 5">
            <a:extLst>
              <a:ext uri="{FF2B5EF4-FFF2-40B4-BE49-F238E27FC236}">
                <a16:creationId xmlns:a16="http://schemas.microsoft.com/office/drawing/2014/main" id="{5B69C000-69F7-2AFE-6D86-9F074125449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10473" y="0"/>
            <a:ext cx="3086100" cy="6858000"/>
          </a:xfrm>
        </p:spPr>
      </p:pic>
      <p:pic>
        <p:nvPicPr>
          <p:cNvPr id="10" name="Imagen 9">
            <a:extLst>
              <a:ext uri="{FF2B5EF4-FFF2-40B4-BE49-F238E27FC236}">
                <a16:creationId xmlns:a16="http://schemas.microsoft.com/office/drawing/2014/main" id="{80C9C5BF-EB4A-9CC9-D910-B7C7C35FF3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4373" y="0"/>
            <a:ext cx="3086100" cy="6858000"/>
          </a:xfrm>
          <a:prstGeom prst="rect">
            <a:avLst/>
          </a:prstGeom>
        </p:spPr>
      </p:pic>
      <p:pic>
        <p:nvPicPr>
          <p:cNvPr id="12" name="Imagen 11">
            <a:extLst>
              <a:ext uri="{FF2B5EF4-FFF2-40B4-BE49-F238E27FC236}">
                <a16:creationId xmlns:a16="http://schemas.microsoft.com/office/drawing/2014/main" id="{3043B46E-18B0-3088-C15F-C77A4FDE0C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3365" y="0"/>
            <a:ext cx="3086100" cy="6858000"/>
          </a:xfrm>
          <a:prstGeom prst="rect">
            <a:avLst/>
          </a:prstGeom>
        </p:spPr>
      </p:pic>
      <p:pic>
        <p:nvPicPr>
          <p:cNvPr id="13" name="Imagen 12">
            <a:extLst>
              <a:ext uri="{FF2B5EF4-FFF2-40B4-BE49-F238E27FC236}">
                <a16:creationId xmlns:a16="http://schemas.microsoft.com/office/drawing/2014/main" id="{B5F6EB84-CE25-75BA-B661-0471F5E32D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85800"/>
            <a:ext cx="12192000" cy="5486400"/>
          </a:xfrm>
          <a:prstGeom prst="rect">
            <a:avLst/>
          </a:prstGeom>
        </p:spPr>
      </p:pic>
    </p:spTree>
    <p:extLst>
      <p:ext uri="{BB962C8B-B14F-4D97-AF65-F5344CB8AC3E}">
        <p14:creationId xmlns:p14="http://schemas.microsoft.com/office/powerpoint/2010/main" val="177997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5C7E77-16EE-53C4-55DE-9500D322C4AA}"/>
              </a:ext>
            </a:extLst>
          </p:cNvPr>
          <p:cNvSpPr>
            <a:spLocks noGrp="1"/>
          </p:cNvSpPr>
          <p:nvPr>
            <p:ph type="title"/>
          </p:nvPr>
        </p:nvSpPr>
        <p:spPr/>
        <p:txBody>
          <a:bodyPr/>
          <a:lstStyle/>
          <a:p>
            <a:endParaRPr lang="es-BO"/>
          </a:p>
        </p:txBody>
      </p:sp>
      <p:sp>
        <p:nvSpPr>
          <p:cNvPr id="3" name="Marcador de contenido 2">
            <a:extLst>
              <a:ext uri="{FF2B5EF4-FFF2-40B4-BE49-F238E27FC236}">
                <a16:creationId xmlns:a16="http://schemas.microsoft.com/office/drawing/2014/main" id="{1DC2F83C-365A-04D1-B37A-99AAA3327467}"/>
              </a:ext>
            </a:extLst>
          </p:cNvPr>
          <p:cNvSpPr>
            <a:spLocks noGrp="1"/>
          </p:cNvSpPr>
          <p:nvPr>
            <p:ph idx="1"/>
          </p:nvPr>
        </p:nvSpPr>
        <p:spPr/>
        <p:txBody>
          <a:bodyPr/>
          <a:lstStyle/>
          <a:p>
            <a:endParaRPr lang="es-BO"/>
          </a:p>
        </p:txBody>
      </p:sp>
      <p:pic>
        <p:nvPicPr>
          <p:cNvPr id="7" name="Imagen 6">
            <a:extLst>
              <a:ext uri="{FF2B5EF4-FFF2-40B4-BE49-F238E27FC236}">
                <a16:creationId xmlns:a16="http://schemas.microsoft.com/office/drawing/2014/main" id="{1BFCCC1A-41B6-53BA-4EC6-3D4A9945D465}"/>
              </a:ext>
            </a:extLst>
          </p:cNvPr>
          <p:cNvPicPr>
            <a:picLocks noChangeAspect="1"/>
          </p:cNvPicPr>
          <p:nvPr/>
        </p:nvPicPr>
        <p:blipFill>
          <a:blip r:embed="rId2"/>
          <a:stretch>
            <a:fillRect/>
          </a:stretch>
        </p:blipFill>
        <p:spPr>
          <a:xfrm>
            <a:off x="1624961" y="722208"/>
            <a:ext cx="8942078" cy="5413583"/>
          </a:xfrm>
          <a:prstGeom prst="rect">
            <a:avLst/>
          </a:prstGeom>
        </p:spPr>
      </p:pic>
    </p:spTree>
    <p:extLst>
      <p:ext uri="{BB962C8B-B14F-4D97-AF65-F5344CB8AC3E}">
        <p14:creationId xmlns:p14="http://schemas.microsoft.com/office/powerpoint/2010/main" val="3901122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C4D610-8397-EC15-042A-DA531D158CAE}"/>
              </a:ext>
            </a:extLst>
          </p:cNvPr>
          <p:cNvSpPr>
            <a:spLocks noGrp="1"/>
          </p:cNvSpPr>
          <p:nvPr>
            <p:ph type="title"/>
          </p:nvPr>
        </p:nvSpPr>
        <p:spPr/>
        <p:txBody>
          <a:bodyPr/>
          <a:lstStyle/>
          <a:p>
            <a:r>
              <a:rPr lang="es-ES" dirty="0" err="1"/>
              <a:t>Papers</a:t>
            </a:r>
            <a:r>
              <a:rPr lang="es-ES" dirty="0"/>
              <a:t> de la </a:t>
            </a:r>
            <a:r>
              <a:rPr lang="es-ES" dirty="0" err="1"/>
              <a:t>CdP</a:t>
            </a:r>
            <a:r>
              <a:rPr lang="es-ES" dirty="0"/>
              <a:t> Andes</a:t>
            </a:r>
            <a:endParaRPr lang="es-BO" dirty="0"/>
          </a:p>
        </p:txBody>
      </p:sp>
      <p:sp>
        <p:nvSpPr>
          <p:cNvPr id="3" name="Marcador de contenido 2">
            <a:extLst>
              <a:ext uri="{FF2B5EF4-FFF2-40B4-BE49-F238E27FC236}">
                <a16:creationId xmlns:a16="http://schemas.microsoft.com/office/drawing/2014/main" id="{3E1D9C29-FFDE-A974-45C4-67B0B35E24DF}"/>
              </a:ext>
            </a:extLst>
          </p:cNvPr>
          <p:cNvSpPr>
            <a:spLocks noGrp="1"/>
          </p:cNvSpPr>
          <p:nvPr>
            <p:ph idx="1"/>
          </p:nvPr>
        </p:nvSpPr>
        <p:spPr/>
        <p:txBody>
          <a:bodyPr/>
          <a:lstStyle/>
          <a:p>
            <a:pPr marL="0" indent="0" algn="ctr">
              <a:buNone/>
            </a:pPr>
            <a:endParaRPr lang="es-ES" sz="4000" dirty="0"/>
          </a:p>
          <a:p>
            <a:pPr marL="0" indent="0" algn="ctr">
              <a:buNone/>
            </a:pPr>
            <a:r>
              <a:rPr lang="es-ES" sz="4000" dirty="0"/>
              <a:t>¿Qué podríamos decir en “fácil” para “despertar” a las personas y hacer crecer la agroecología?</a:t>
            </a:r>
            <a:endParaRPr lang="es-BO" sz="4000" dirty="0"/>
          </a:p>
          <a:p>
            <a:pPr marL="0" indent="0">
              <a:buNone/>
            </a:pPr>
            <a:endParaRPr lang="es-ES" dirty="0"/>
          </a:p>
        </p:txBody>
      </p:sp>
    </p:spTree>
    <p:extLst>
      <p:ext uri="{BB962C8B-B14F-4D97-AF65-F5344CB8AC3E}">
        <p14:creationId xmlns:p14="http://schemas.microsoft.com/office/powerpoint/2010/main" val="2462302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2D4525A-92DE-A144-A6FA-A1F675D4EADC}"/>
              </a:ext>
            </a:extLst>
          </p:cNvPr>
          <p:cNvPicPr>
            <a:picLocks noChangeAspect="1"/>
          </p:cNvPicPr>
          <p:nvPr/>
        </p:nvPicPr>
        <p:blipFill>
          <a:blip r:embed="rId2"/>
          <a:stretch>
            <a:fillRect/>
          </a:stretch>
        </p:blipFill>
        <p:spPr>
          <a:xfrm>
            <a:off x="5722182" y="0"/>
            <a:ext cx="4832747" cy="6858000"/>
          </a:xfrm>
          <a:prstGeom prst="rect">
            <a:avLst/>
          </a:prstGeom>
        </p:spPr>
      </p:pic>
      <p:pic>
        <p:nvPicPr>
          <p:cNvPr id="7" name="Picture 6">
            <a:extLst>
              <a:ext uri="{FF2B5EF4-FFF2-40B4-BE49-F238E27FC236}">
                <a16:creationId xmlns:a16="http://schemas.microsoft.com/office/drawing/2014/main" id="{5275B018-6385-5247-B54A-126BC165E07E}"/>
              </a:ext>
            </a:extLst>
          </p:cNvPr>
          <p:cNvPicPr>
            <a:picLocks noChangeAspect="1"/>
          </p:cNvPicPr>
          <p:nvPr/>
        </p:nvPicPr>
        <p:blipFill>
          <a:blip r:embed="rId3"/>
          <a:stretch>
            <a:fillRect/>
          </a:stretch>
        </p:blipFill>
        <p:spPr>
          <a:xfrm>
            <a:off x="1043305" y="0"/>
            <a:ext cx="4829577" cy="6858000"/>
          </a:xfrm>
          <a:prstGeom prst="rect">
            <a:avLst/>
          </a:prstGeom>
        </p:spPr>
      </p:pic>
    </p:spTree>
    <p:extLst>
      <p:ext uri="{BB962C8B-B14F-4D97-AF65-F5344CB8AC3E}">
        <p14:creationId xmlns:p14="http://schemas.microsoft.com/office/powerpoint/2010/main" val="4063336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C4D610-8397-EC15-042A-DA531D158CAE}"/>
              </a:ext>
            </a:extLst>
          </p:cNvPr>
          <p:cNvSpPr>
            <a:spLocks noGrp="1"/>
          </p:cNvSpPr>
          <p:nvPr>
            <p:ph type="title"/>
          </p:nvPr>
        </p:nvSpPr>
        <p:spPr/>
        <p:txBody>
          <a:bodyPr/>
          <a:lstStyle/>
          <a:p>
            <a:r>
              <a:rPr lang="es-ES" dirty="0" err="1"/>
              <a:t>Papers</a:t>
            </a:r>
            <a:r>
              <a:rPr lang="es-ES" dirty="0"/>
              <a:t> de la </a:t>
            </a:r>
            <a:r>
              <a:rPr lang="es-ES" dirty="0" err="1"/>
              <a:t>CdP</a:t>
            </a:r>
            <a:r>
              <a:rPr lang="es-ES" dirty="0"/>
              <a:t> Andes</a:t>
            </a:r>
            <a:endParaRPr lang="es-BO" dirty="0"/>
          </a:p>
        </p:txBody>
      </p:sp>
      <p:sp>
        <p:nvSpPr>
          <p:cNvPr id="3" name="Marcador de contenido 2">
            <a:extLst>
              <a:ext uri="{FF2B5EF4-FFF2-40B4-BE49-F238E27FC236}">
                <a16:creationId xmlns:a16="http://schemas.microsoft.com/office/drawing/2014/main" id="{3E1D9C29-FFDE-A974-45C4-67B0B35E24DF}"/>
              </a:ext>
            </a:extLst>
          </p:cNvPr>
          <p:cNvSpPr>
            <a:spLocks noGrp="1"/>
          </p:cNvSpPr>
          <p:nvPr>
            <p:ph idx="1"/>
          </p:nvPr>
        </p:nvSpPr>
        <p:spPr/>
        <p:txBody>
          <a:bodyPr>
            <a:normAutofit/>
          </a:bodyPr>
          <a:lstStyle/>
          <a:p>
            <a:r>
              <a:rPr lang="es-ES" dirty="0"/>
              <a:t>No es para todos/as</a:t>
            </a:r>
          </a:p>
          <a:p>
            <a:r>
              <a:rPr lang="es-ES" dirty="0"/>
              <a:t>Audiencia: Consumidores, mujeres con niños pequeños, jóvenes</a:t>
            </a:r>
          </a:p>
          <a:p>
            <a:r>
              <a:rPr lang="es-ES" dirty="0"/>
              <a:t>Interés en llegar a mercados urbanos/periurbanos y público amplio</a:t>
            </a:r>
          </a:p>
          <a:p>
            <a:r>
              <a:rPr lang="es-ES" dirty="0"/>
              <a:t>Les interesa probar otros medios de llegada, con nuevas tendencias de comunicación, generar opinión.</a:t>
            </a:r>
          </a:p>
          <a:p>
            <a:r>
              <a:rPr lang="es-ES" dirty="0" err="1"/>
              <a:t>Co-creación</a:t>
            </a:r>
            <a:r>
              <a:rPr lang="es-ES" dirty="0"/>
              <a:t> de mensajes con el equipo IPDRS</a:t>
            </a:r>
          </a:p>
          <a:p>
            <a:r>
              <a:rPr lang="es-ES" dirty="0"/>
              <a:t>Los mensajes serán una suma de la </a:t>
            </a:r>
            <a:r>
              <a:rPr lang="es-ES" dirty="0" err="1"/>
              <a:t>CdP</a:t>
            </a:r>
            <a:r>
              <a:rPr lang="es-ES" dirty="0"/>
              <a:t> + aprendizajes de afuera</a:t>
            </a:r>
          </a:p>
          <a:p>
            <a:r>
              <a:rPr lang="es-ES" dirty="0"/>
              <a:t>Abiertos a que los visiten los </a:t>
            </a:r>
            <a:r>
              <a:rPr lang="es-ES" dirty="0" err="1"/>
              <a:t>influencers</a:t>
            </a:r>
            <a:endParaRPr lang="es-ES" dirty="0"/>
          </a:p>
          <a:p>
            <a:endParaRPr lang="es-ES" dirty="0"/>
          </a:p>
        </p:txBody>
      </p:sp>
    </p:spTree>
    <p:extLst>
      <p:ext uri="{BB962C8B-B14F-4D97-AF65-F5344CB8AC3E}">
        <p14:creationId xmlns:p14="http://schemas.microsoft.com/office/powerpoint/2010/main" val="4047352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E40097-01BD-75F4-7E96-C27F327E93E4}"/>
              </a:ext>
            </a:extLst>
          </p:cNvPr>
          <p:cNvSpPr>
            <a:spLocks noGrp="1"/>
          </p:cNvSpPr>
          <p:nvPr>
            <p:ph type="body" idx="1"/>
          </p:nvPr>
        </p:nvSpPr>
        <p:spPr/>
        <p:txBody>
          <a:bodyPr/>
          <a:lstStyle/>
          <a:p>
            <a:r>
              <a:rPr lang="es-419"/>
              <a:t>Hipótesis </a:t>
            </a:r>
          </a:p>
        </p:txBody>
      </p:sp>
      <p:sp>
        <p:nvSpPr>
          <p:cNvPr id="3" name="Content Placeholder 2">
            <a:extLst>
              <a:ext uri="{FF2B5EF4-FFF2-40B4-BE49-F238E27FC236}">
                <a16:creationId xmlns:a16="http://schemas.microsoft.com/office/drawing/2014/main" id="{7AFD7414-5AFA-1EAE-6BA6-817AC1871A2F}"/>
              </a:ext>
            </a:extLst>
          </p:cNvPr>
          <p:cNvSpPr>
            <a:spLocks noGrp="1"/>
          </p:cNvSpPr>
          <p:nvPr>
            <p:ph sz="half" idx="2"/>
          </p:nvPr>
        </p:nvSpPr>
        <p:spPr/>
        <p:txBody>
          <a:bodyPr>
            <a:normAutofit lnSpcReduction="10000"/>
          </a:bodyPr>
          <a:lstStyle/>
          <a:p>
            <a:pPr marL="77470" indent="0">
              <a:buNone/>
            </a:pPr>
            <a:r>
              <a:rPr lang="es-ES" sz="2800">
                <a:highlight>
                  <a:srgbClr val="FDFDFD"/>
                </a:highlight>
                <a:latin typeface="+mn-lt"/>
              </a:rPr>
              <a:t>Si se comunicemos estratégicamente y participemos en espacios de toma de decisiones </a:t>
            </a:r>
            <a:r>
              <a:rPr lang="es-ES">
                <a:highlight>
                  <a:srgbClr val="FDFDFD"/>
                </a:highlight>
                <a:latin typeface="+mn-lt"/>
              </a:rPr>
              <a:t>basado</a:t>
            </a:r>
            <a:r>
              <a:rPr lang="es-ES" sz="2800">
                <a:highlight>
                  <a:srgbClr val="FDFDFD"/>
                </a:highlight>
                <a:latin typeface="+mn-lt"/>
              </a:rPr>
              <a:t> en las contribuciones de las </a:t>
            </a:r>
            <a:r>
              <a:rPr lang="es-ES" sz="2800" err="1">
                <a:highlight>
                  <a:srgbClr val="FDFDFD"/>
                </a:highlight>
                <a:latin typeface="+mn-lt"/>
              </a:rPr>
              <a:t>CdPs</a:t>
            </a:r>
            <a:r>
              <a:rPr lang="es-ES" sz="2800">
                <a:highlight>
                  <a:srgbClr val="FDFDFD"/>
                </a:highlight>
                <a:latin typeface="+mn-lt"/>
              </a:rPr>
              <a:t> </a:t>
            </a:r>
            <a:r>
              <a:rPr lang="es-ES">
                <a:highlight>
                  <a:srgbClr val="FDFDFD"/>
                </a:highlight>
                <a:latin typeface="+mn-lt"/>
              </a:rPr>
              <a:t>en </a:t>
            </a:r>
            <a:r>
              <a:rPr lang="es-ES" sz="2800">
                <a:highlight>
                  <a:srgbClr val="FDFDFD"/>
                </a:highlight>
                <a:latin typeface="+mn-lt"/>
              </a:rPr>
              <a:t>mitigar riesgos y adaptar los sistemas al cambio climático, escalaremos la agroecología e influiremos los debates sobre el cambio climático.</a:t>
            </a:r>
          </a:p>
        </p:txBody>
      </p:sp>
      <p:sp>
        <p:nvSpPr>
          <p:cNvPr id="4" name="Text Placeholder 3">
            <a:extLst>
              <a:ext uri="{FF2B5EF4-FFF2-40B4-BE49-F238E27FC236}">
                <a16:creationId xmlns:a16="http://schemas.microsoft.com/office/drawing/2014/main" id="{4D3A545C-CA0E-A6F3-2E43-5031E9859353}"/>
              </a:ext>
            </a:extLst>
          </p:cNvPr>
          <p:cNvSpPr>
            <a:spLocks noGrp="1"/>
          </p:cNvSpPr>
          <p:nvPr>
            <p:ph type="body" sz="quarter" idx="3"/>
          </p:nvPr>
        </p:nvSpPr>
        <p:spPr/>
        <p:txBody>
          <a:bodyPr>
            <a:normAutofit/>
          </a:bodyPr>
          <a:lstStyle/>
          <a:p>
            <a:r>
              <a:rPr lang="en-US" err="1"/>
              <a:t>Acciones</a:t>
            </a:r>
            <a:r>
              <a:rPr lang="en-US"/>
              <a:t> </a:t>
            </a:r>
            <a:r>
              <a:rPr lang="en-US" err="1"/>
              <a:t>en</a:t>
            </a:r>
            <a:r>
              <a:rPr lang="en-US"/>
              <a:t> </a:t>
            </a:r>
            <a:r>
              <a:rPr lang="en-US" err="1"/>
              <a:t>diferentes</a:t>
            </a:r>
            <a:r>
              <a:rPr lang="en-US"/>
              <a:t> </a:t>
            </a:r>
            <a:r>
              <a:rPr lang="en-US" err="1"/>
              <a:t>niveles</a:t>
            </a:r>
            <a:endParaRPr lang="en-US"/>
          </a:p>
        </p:txBody>
      </p:sp>
      <p:sp>
        <p:nvSpPr>
          <p:cNvPr id="5" name="Content Placeholder 4">
            <a:extLst>
              <a:ext uri="{FF2B5EF4-FFF2-40B4-BE49-F238E27FC236}">
                <a16:creationId xmlns:a16="http://schemas.microsoft.com/office/drawing/2014/main" id="{4FC6ABA0-9499-9509-FFD9-FC81B7E68046}"/>
              </a:ext>
            </a:extLst>
          </p:cNvPr>
          <p:cNvSpPr>
            <a:spLocks noGrp="1"/>
          </p:cNvSpPr>
          <p:nvPr>
            <p:ph sz="quarter" idx="4"/>
          </p:nvPr>
        </p:nvSpPr>
        <p:spPr/>
        <p:txBody>
          <a:bodyPr>
            <a:normAutofit fontScale="92500" lnSpcReduction="10000"/>
          </a:bodyPr>
          <a:lstStyle/>
          <a:p>
            <a:r>
              <a:rPr lang="es-419"/>
              <a:t>Grupos y individuos participando activamente en espacios de toma de decisiones</a:t>
            </a:r>
          </a:p>
          <a:p>
            <a:r>
              <a:rPr lang="es-419"/>
              <a:t>Incluyendo análisis explícitos relacionados con el clima al nivel de proyectos</a:t>
            </a:r>
          </a:p>
          <a:p>
            <a:r>
              <a:rPr lang="es-419"/>
              <a:t>Síntesis y </a:t>
            </a:r>
            <a:r>
              <a:rPr lang="es-419" err="1"/>
              <a:t>co-creación</a:t>
            </a:r>
            <a:r>
              <a:rPr lang="es-419"/>
              <a:t> al nivel de las </a:t>
            </a:r>
            <a:r>
              <a:rPr lang="es-419" err="1"/>
              <a:t>CdPs</a:t>
            </a:r>
            <a:endParaRPr lang="es-419"/>
          </a:p>
          <a:p>
            <a:r>
              <a:rPr lang="es-419"/>
              <a:t>Compartiendo experiencias y estrategias entre las </a:t>
            </a:r>
            <a:r>
              <a:rPr lang="es-419" err="1"/>
              <a:t>CdPs</a:t>
            </a:r>
            <a:r>
              <a:rPr lang="es-419"/>
              <a:t> </a:t>
            </a:r>
          </a:p>
          <a:p>
            <a:endParaRPr lang="es-419"/>
          </a:p>
        </p:txBody>
      </p:sp>
      <p:sp>
        <p:nvSpPr>
          <p:cNvPr id="6" name="Title 5">
            <a:extLst>
              <a:ext uri="{FF2B5EF4-FFF2-40B4-BE49-F238E27FC236}">
                <a16:creationId xmlns:a16="http://schemas.microsoft.com/office/drawing/2014/main" id="{E69021CB-AA9A-30AA-66C2-2AADF739A606}"/>
              </a:ext>
            </a:extLst>
          </p:cNvPr>
          <p:cNvSpPr>
            <a:spLocks noGrp="1"/>
          </p:cNvSpPr>
          <p:nvPr>
            <p:ph type="title"/>
          </p:nvPr>
        </p:nvSpPr>
        <p:spPr>
          <a:xfrm>
            <a:off x="676836" y="735724"/>
            <a:ext cx="10515600" cy="733494"/>
          </a:xfrm>
        </p:spPr>
        <p:txBody>
          <a:bodyPr/>
          <a:lstStyle/>
          <a:p>
            <a:r>
              <a:rPr lang="fr-FR" err="1"/>
              <a:t>Desempeño</a:t>
            </a:r>
            <a:r>
              <a:rPr lang="fr-FR"/>
              <a:t> </a:t>
            </a:r>
            <a:r>
              <a:rPr lang="fr-FR" err="1"/>
              <a:t>Agroecológico</a:t>
            </a:r>
            <a:endParaRPr lang="en-US"/>
          </a:p>
        </p:txBody>
      </p:sp>
    </p:spTree>
    <p:extLst>
      <p:ext uri="{BB962C8B-B14F-4D97-AF65-F5344CB8AC3E}">
        <p14:creationId xmlns:p14="http://schemas.microsoft.com/office/powerpoint/2010/main" val="2964907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600501" y="3026439"/>
            <a:ext cx="11095630" cy="1325563"/>
          </a:xfrm>
        </p:spPr>
        <p:txBody>
          <a:bodyPr>
            <a:noAutofit/>
          </a:bodyPr>
          <a:lstStyle/>
          <a:p>
            <a:pPr algn="ctr"/>
            <a:endParaRPr lang="es-ES" sz="5400" dirty="0"/>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48" y="-1757147"/>
            <a:ext cx="12192000" cy="9144000"/>
          </a:xfrm>
          <a:prstGeom prst="rect">
            <a:avLst/>
          </a:prstGeom>
        </p:spPr>
      </p:pic>
      <p:sp>
        <p:nvSpPr>
          <p:cNvPr id="5" name="CuadroTexto 4">
            <a:extLst>
              <a:ext uri="{FF2B5EF4-FFF2-40B4-BE49-F238E27FC236}">
                <a16:creationId xmlns:a16="http://schemas.microsoft.com/office/drawing/2014/main" id="{C3F24D54-CE8F-A058-2E50-509594C7AB1B}"/>
              </a:ext>
            </a:extLst>
          </p:cNvPr>
          <p:cNvSpPr txBox="1"/>
          <p:nvPr/>
        </p:nvSpPr>
        <p:spPr>
          <a:xfrm>
            <a:off x="6148316" y="5695045"/>
            <a:ext cx="6105832" cy="646331"/>
          </a:xfrm>
          <a:prstGeom prst="rect">
            <a:avLst/>
          </a:prstGeom>
          <a:noFill/>
        </p:spPr>
        <p:txBody>
          <a:bodyPr wrap="square">
            <a:spAutoFit/>
          </a:bodyPr>
          <a:lstStyle/>
          <a:p>
            <a:r>
              <a:rPr lang="es-BO" sz="3600" b="1" dirty="0">
                <a:solidFill>
                  <a:srgbClr val="00B050"/>
                </a:solidFill>
                <a:highlight>
                  <a:srgbClr val="C0C0C0"/>
                </a:highlight>
              </a:rPr>
              <a:t>Gracias por su atención…</a:t>
            </a:r>
          </a:p>
        </p:txBody>
      </p:sp>
    </p:spTree>
    <p:extLst>
      <p:ext uri="{BB962C8B-B14F-4D97-AF65-F5344CB8AC3E}">
        <p14:creationId xmlns:p14="http://schemas.microsoft.com/office/powerpoint/2010/main" val="21572801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2FABDA-5AF8-0A71-5B1A-3EECACE3ED37}"/>
              </a:ext>
            </a:extLst>
          </p:cNvPr>
          <p:cNvSpPr>
            <a:spLocks noGrp="1"/>
          </p:cNvSpPr>
          <p:nvPr>
            <p:ph type="title"/>
          </p:nvPr>
        </p:nvSpPr>
        <p:spPr/>
        <p:txBody>
          <a:bodyPr/>
          <a:lstStyle/>
          <a:p>
            <a:endParaRPr lang="es-BO"/>
          </a:p>
        </p:txBody>
      </p:sp>
      <p:sp>
        <p:nvSpPr>
          <p:cNvPr id="3" name="Marcador de contenido 2">
            <a:extLst>
              <a:ext uri="{FF2B5EF4-FFF2-40B4-BE49-F238E27FC236}">
                <a16:creationId xmlns:a16="http://schemas.microsoft.com/office/drawing/2014/main" id="{A51058E1-C8AA-61BE-164D-69AEA142912F}"/>
              </a:ext>
            </a:extLst>
          </p:cNvPr>
          <p:cNvSpPr>
            <a:spLocks noGrp="1"/>
          </p:cNvSpPr>
          <p:nvPr>
            <p:ph idx="1"/>
          </p:nvPr>
        </p:nvSpPr>
        <p:spPr/>
        <p:txBody>
          <a:bodyPr>
            <a:normAutofit fontScale="40000" lnSpcReduction="20000"/>
          </a:bodyPr>
          <a:lstStyle/>
          <a:p>
            <a:r>
              <a:rPr lang="es-ES" dirty="0"/>
              <a:t>Son mensajes de varias instituciones que empujan la agroecología desde los jóvenes, las mujeres menos de 50 años</a:t>
            </a:r>
          </a:p>
          <a:p>
            <a:r>
              <a:rPr lang="es-ES" dirty="0"/>
              <a:t>No necesariamente vinculado a un proyecto de la </a:t>
            </a:r>
            <a:r>
              <a:rPr lang="es-ES" dirty="0" err="1"/>
              <a:t>CdP</a:t>
            </a:r>
            <a:endParaRPr lang="es-ES" dirty="0"/>
          </a:p>
          <a:p>
            <a:r>
              <a:rPr lang="es-ES" dirty="0"/>
              <a:t>No son mensajes exclusivos de la </a:t>
            </a:r>
            <a:r>
              <a:rPr lang="es-ES" dirty="0" err="1"/>
              <a:t>CdP</a:t>
            </a:r>
            <a:endParaRPr lang="es-ES" dirty="0"/>
          </a:p>
          <a:p>
            <a:r>
              <a:rPr lang="es-ES" dirty="0"/>
              <a:t>De acuerdo al tema – otros actores</a:t>
            </a:r>
          </a:p>
          <a:p>
            <a:r>
              <a:rPr lang="es-ES" dirty="0"/>
              <a:t>Menos apoyo hacia proyectos</a:t>
            </a:r>
          </a:p>
          <a:p>
            <a:r>
              <a:rPr lang="es-ES" dirty="0"/>
              <a:t>Apoyo a la </a:t>
            </a:r>
            <a:r>
              <a:rPr lang="es-ES" dirty="0" err="1"/>
              <a:t>CdP</a:t>
            </a:r>
            <a:r>
              <a:rPr lang="es-ES" dirty="0"/>
              <a:t> – abiertos a que los visiten los </a:t>
            </a:r>
            <a:r>
              <a:rPr lang="es-ES" dirty="0" err="1"/>
              <a:t>influencers</a:t>
            </a:r>
            <a:r>
              <a:rPr lang="es-ES" dirty="0"/>
              <a:t> </a:t>
            </a:r>
          </a:p>
          <a:p>
            <a:r>
              <a:rPr lang="es-BO" dirty="0"/>
              <a:t>1 año – intermediar los conocimientos entre complejidad de los mensajes y los </a:t>
            </a:r>
            <a:r>
              <a:rPr lang="es-BO" dirty="0" err="1"/>
              <a:t>influencers</a:t>
            </a:r>
            <a:endParaRPr lang="es-BO" dirty="0"/>
          </a:p>
          <a:p>
            <a:r>
              <a:rPr lang="es-BO" dirty="0"/>
              <a:t>Los proyectos que se vayan a interesar – con consumidores, con jóvenes. Narrativa cultural alrededor de lo rural (lo que hacen los </a:t>
            </a:r>
            <a:r>
              <a:rPr lang="es-BO" dirty="0" err="1"/>
              <a:t>influencers</a:t>
            </a:r>
            <a:r>
              <a:rPr lang="es-BO" dirty="0"/>
              <a:t>)</a:t>
            </a:r>
          </a:p>
          <a:p>
            <a:r>
              <a:rPr lang="es-BO" dirty="0"/>
              <a:t>Que orgullo lo que hacen los </a:t>
            </a:r>
            <a:r>
              <a:rPr lang="es-BO" dirty="0" err="1"/>
              <a:t>influencers</a:t>
            </a:r>
            <a:r>
              <a:rPr lang="es-BO" dirty="0"/>
              <a:t> cocinando</a:t>
            </a:r>
          </a:p>
          <a:p>
            <a:r>
              <a:rPr lang="es-BO" dirty="0"/>
              <a:t>Aguapan – venta de papas en mezclas. Publico influenciado</a:t>
            </a:r>
          </a:p>
          <a:p>
            <a:r>
              <a:rPr lang="es-BO" dirty="0"/>
              <a:t>El antes y el después no</a:t>
            </a:r>
          </a:p>
          <a:p>
            <a:r>
              <a:rPr lang="es-BO" dirty="0"/>
              <a:t>Los proyectos tienen que ver las nuevas tendencias de comunicación – los </a:t>
            </a:r>
            <a:r>
              <a:rPr lang="es-BO" dirty="0" err="1"/>
              <a:t>influencers</a:t>
            </a:r>
            <a:r>
              <a:rPr lang="es-BO" dirty="0"/>
              <a:t> generan opinión. Quieren llegar a nuevos mercados con mensajes chéveres de cómo cocinar en </a:t>
            </a:r>
            <a:r>
              <a:rPr lang="es-BO" dirty="0" err="1"/>
              <a:t>miski</a:t>
            </a:r>
            <a:r>
              <a:rPr lang="es-BO" dirty="0"/>
              <a:t>….</a:t>
            </a:r>
          </a:p>
          <a:p>
            <a:r>
              <a:rPr lang="es-BO" dirty="0"/>
              <a:t>Somos un martillo golpeando un clavo. Los </a:t>
            </a:r>
            <a:r>
              <a:rPr lang="es-BO" dirty="0" err="1"/>
              <a:t>influencer</a:t>
            </a:r>
            <a:r>
              <a:rPr lang="es-BO" dirty="0"/>
              <a:t> son el martillo para golpear algo” </a:t>
            </a:r>
            <a:r>
              <a:rPr lang="es-BO" dirty="0" err="1"/>
              <a:t>influencer</a:t>
            </a:r>
            <a:r>
              <a:rPr lang="es-BO" dirty="0"/>
              <a:t> cambiando las narrativas” con esta generación</a:t>
            </a:r>
          </a:p>
          <a:p>
            <a:r>
              <a:rPr lang="es-BO" dirty="0"/>
              <a:t>No es su enfoque principal – pocos proyectos van a tener algo para mi proyecto</a:t>
            </a:r>
          </a:p>
          <a:p>
            <a:r>
              <a:rPr lang="es-BO" dirty="0"/>
              <a:t>N</a:t>
            </a:r>
            <a:r>
              <a:rPr lang="es-ES" dirty="0"/>
              <a:t>o es para todos – es solo para los que les interese un mercado urbano periurbano, o un público más amplio. Ya tienen experiencia en comunicación y quieren llevarla a otro nivel, quieren ANPE? </a:t>
            </a:r>
            <a:r>
              <a:rPr lang="es-ES" dirty="0" err="1"/>
              <a:t>Wyipa</a:t>
            </a:r>
            <a:endParaRPr lang="es-ES" dirty="0"/>
          </a:p>
          <a:p>
            <a:r>
              <a:rPr lang="es-ES" dirty="0"/>
              <a:t>Piloto – recibiré expresiones de interés de los 3 países y seleccionare 1 por país según lo que quiera hacer </a:t>
            </a:r>
          </a:p>
          <a:p>
            <a:endParaRPr lang="es-BO" dirty="0"/>
          </a:p>
        </p:txBody>
      </p:sp>
    </p:spTree>
    <p:extLst>
      <p:ext uri="{BB962C8B-B14F-4D97-AF65-F5344CB8AC3E}">
        <p14:creationId xmlns:p14="http://schemas.microsoft.com/office/powerpoint/2010/main" val="8355673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73C902-A655-82EA-999D-027561F1EAEC}"/>
              </a:ext>
            </a:extLst>
          </p:cNvPr>
          <p:cNvSpPr>
            <a:spLocks noGrp="1"/>
          </p:cNvSpPr>
          <p:nvPr>
            <p:ph type="title"/>
          </p:nvPr>
        </p:nvSpPr>
        <p:spPr/>
        <p:txBody>
          <a:bodyPr/>
          <a:lstStyle/>
          <a:p>
            <a:endParaRPr lang="es-BO"/>
          </a:p>
        </p:txBody>
      </p:sp>
      <p:pic>
        <p:nvPicPr>
          <p:cNvPr id="5" name="Marcador de contenido 4">
            <a:extLst>
              <a:ext uri="{FF2B5EF4-FFF2-40B4-BE49-F238E27FC236}">
                <a16:creationId xmlns:a16="http://schemas.microsoft.com/office/drawing/2014/main" id="{B8D650D8-6B4A-E94D-9D19-8DC00A53C9E1}"/>
              </a:ext>
            </a:extLst>
          </p:cNvPr>
          <p:cNvPicPr>
            <a:picLocks noGrp="1" noChangeAspect="1"/>
          </p:cNvPicPr>
          <p:nvPr>
            <p:ph idx="1"/>
          </p:nvPr>
        </p:nvPicPr>
        <p:blipFill>
          <a:blip r:embed="rId2"/>
          <a:stretch>
            <a:fillRect/>
          </a:stretch>
        </p:blipFill>
        <p:spPr>
          <a:xfrm>
            <a:off x="1852866" y="1825625"/>
            <a:ext cx="8486268" cy="4351338"/>
          </a:xfrm>
        </p:spPr>
      </p:pic>
    </p:spTree>
    <p:extLst>
      <p:ext uri="{BB962C8B-B14F-4D97-AF65-F5344CB8AC3E}">
        <p14:creationId xmlns:p14="http://schemas.microsoft.com/office/powerpoint/2010/main" val="1209101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099F5F-C224-06C6-5C93-7139CAE75532}"/>
              </a:ext>
            </a:extLst>
          </p:cNvPr>
          <p:cNvSpPr>
            <a:spLocks noGrp="1"/>
          </p:cNvSpPr>
          <p:nvPr>
            <p:ph type="title"/>
          </p:nvPr>
        </p:nvSpPr>
        <p:spPr/>
        <p:txBody>
          <a:bodyPr/>
          <a:lstStyle/>
          <a:p>
            <a:endParaRPr lang="es-BO"/>
          </a:p>
        </p:txBody>
      </p:sp>
      <p:sp>
        <p:nvSpPr>
          <p:cNvPr id="3" name="Marcador de contenido 2">
            <a:extLst>
              <a:ext uri="{FF2B5EF4-FFF2-40B4-BE49-F238E27FC236}">
                <a16:creationId xmlns:a16="http://schemas.microsoft.com/office/drawing/2014/main" id="{971E63B1-C922-E757-F6F5-CB9CA0769CB4}"/>
              </a:ext>
            </a:extLst>
          </p:cNvPr>
          <p:cNvSpPr>
            <a:spLocks noGrp="1"/>
          </p:cNvSpPr>
          <p:nvPr>
            <p:ph idx="1"/>
          </p:nvPr>
        </p:nvSpPr>
        <p:spPr/>
        <p:txBody>
          <a:bodyPr/>
          <a:lstStyle/>
          <a:p>
            <a:pPr marL="0" indent="0">
              <a:buNone/>
            </a:pPr>
            <a:r>
              <a:rPr lang="es-BO" dirty="0"/>
              <a:t>https://saludconlupa.com/series/un-veneno-oculto-en-mi-plato/</a:t>
            </a:r>
          </a:p>
        </p:txBody>
      </p:sp>
      <p:pic>
        <p:nvPicPr>
          <p:cNvPr id="5" name="Imagen 4">
            <a:extLst>
              <a:ext uri="{FF2B5EF4-FFF2-40B4-BE49-F238E27FC236}">
                <a16:creationId xmlns:a16="http://schemas.microsoft.com/office/drawing/2014/main" id="{B1D51CE0-C2C2-48EF-AE18-A90F659F3324}"/>
              </a:ext>
            </a:extLst>
          </p:cNvPr>
          <p:cNvPicPr>
            <a:picLocks noChangeAspect="1"/>
          </p:cNvPicPr>
          <p:nvPr/>
        </p:nvPicPr>
        <p:blipFill>
          <a:blip r:embed="rId2"/>
          <a:stretch>
            <a:fillRect/>
          </a:stretch>
        </p:blipFill>
        <p:spPr>
          <a:xfrm>
            <a:off x="2790825" y="2354141"/>
            <a:ext cx="6610350" cy="2571750"/>
          </a:xfrm>
          <a:prstGeom prst="rect">
            <a:avLst/>
          </a:prstGeom>
        </p:spPr>
      </p:pic>
    </p:spTree>
    <p:extLst>
      <p:ext uri="{BB962C8B-B14F-4D97-AF65-F5344CB8AC3E}">
        <p14:creationId xmlns:p14="http://schemas.microsoft.com/office/powerpoint/2010/main" val="20382808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7EDCDA-E741-CAE6-FB1A-592786CCD025}"/>
              </a:ext>
            </a:extLst>
          </p:cNvPr>
          <p:cNvSpPr>
            <a:spLocks noGrp="1"/>
          </p:cNvSpPr>
          <p:nvPr>
            <p:ph type="title"/>
          </p:nvPr>
        </p:nvSpPr>
        <p:spPr/>
        <p:txBody>
          <a:bodyPr/>
          <a:lstStyle/>
          <a:p>
            <a:endParaRPr lang="es-BO"/>
          </a:p>
        </p:txBody>
      </p:sp>
      <p:sp>
        <p:nvSpPr>
          <p:cNvPr id="3" name="Marcador de contenido 2">
            <a:extLst>
              <a:ext uri="{FF2B5EF4-FFF2-40B4-BE49-F238E27FC236}">
                <a16:creationId xmlns:a16="http://schemas.microsoft.com/office/drawing/2014/main" id="{8C3106B7-32D4-9884-2008-15CE8BCC4050}"/>
              </a:ext>
            </a:extLst>
          </p:cNvPr>
          <p:cNvSpPr>
            <a:spLocks noGrp="1"/>
          </p:cNvSpPr>
          <p:nvPr>
            <p:ph idx="1"/>
          </p:nvPr>
        </p:nvSpPr>
        <p:spPr/>
        <p:txBody>
          <a:bodyPr/>
          <a:lstStyle/>
          <a:p>
            <a:r>
              <a:rPr lang="es-BO" dirty="0">
                <a:hlinkClick r:id="rId2"/>
              </a:rPr>
              <a:t>https://saludconlupa.com/series/un-veneno-oculto-en-mi-plato/seis-supermercados-venden-frutas-y-verduras-con-altas-concentraciones-de-plaguicidas-no-aptas-para-el-consumo/</a:t>
            </a:r>
            <a:endParaRPr lang="es-BO" dirty="0"/>
          </a:p>
          <a:p>
            <a:endParaRPr lang="es-BO" dirty="0"/>
          </a:p>
        </p:txBody>
      </p:sp>
      <p:pic>
        <p:nvPicPr>
          <p:cNvPr id="5" name="Imagen 4">
            <a:extLst>
              <a:ext uri="{FF2B5EF4-FFF2-40B4-BE49-F238E27FC236}">
                <a16:creationId xmlns:a16="http://schemas.microsoft.com/office/drawing/2014/main" id="{66685984-AE30-97FA-B91E-9ED2715DA467}"/>
              </a:ext>
            </a:extLst>
          </p:cNvPr>
          <p:cNvPicPr>
            <a:picLocks noChangeAspect="1"/>
          </p:cNvPicPr>
          <p:nvPr/>
        </p:nvPicPr>
        <p:blipFill>
          <a:blip r:embed="rId3"/>
          <a:stretch>
            <a:fillRect/>
          </a:stretch>
        </p:blipFill>
        <p:spPr>
          <a:xfrm>
            <a:off x="1838325" y="885825"/>
            <a:ext cx="8515350" cy="5086350"/>
          </a:xfrm>
          <a:prstGeom prst="rect">
            <a:avLst/>
          </a:prstGeom>
        </p:spPr>
      </p:pic>
    </p:spTree>
    <p:extLst>
      <p:ext uri="{BB962C8B-B14F-4D97-AF65-F5344CB8AC3E}">
        <p14:creationId xmlns:p14="http://schemas.microsoft.com/office/powerpoint/2010/main" val="1375311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E18A9E-C482-322A-81DD-6E645D2AF8EA}"/>
              </a:ext>
            </a:extLst>
          </p:cNvPr>
          <p:cNvSpPr>
            <a:spLocks noGrp="1"/>
          </p:cNvSpPr>
          <p:nvPr>
            <p:ph type="title"/>
          </p:nvPr>
        </p:nvSpPr>
        <p:spPr/>
        <p:txBody>
          <a:bodyPr/>
          <a:lstStyle/>
          <a:p>
            <a:endParaRPr lang="es-BO"/>
          </a:p>
        </p:txBody>
      </p:sp>
      <p:sp>
        <p:nvSpPr>
          <p:cNvPr id="3" name="Marcador de contenido 2">
            <a:extLst>
              <a:ext uri="{FF2B5EF4-FFF2-40B4-BE49-F238E27FC236}">
                <a16:creationId xmlns:a16="http://schemas.microsoft.com/office/drawing/2014/main" id="{AA7475A5-E7A9-D991-1F14-12012FB3D6C6}"/>
              </a:ext>
            </a:extLst>
          </p:cNvPr>
          <p:cNvSpPr>
            <a:spLocks noGrp="1"/>
          </p:cNvSpPr>
          <p:nvPr>
            <p:ph idx="1"/>
          </p:nvPr>
        </p:nvSpPr>
        <p:spPr/>
        <p:txBody>
          <a:bodyPr/>
          <a:lstStyle/>
          <a:p>
            <a:endParaRPr lang="es-BO"/>
          </a:p>
        </p:txBody>
      </p:sp>
      <p:pic>
        <p:nvPicPr>
          <p:cNvPr id="5" name="Imagen 4">
            <a:extLst>
              <a:ext uri="{FF2B5EF4-FFF2-40B4-BE49-F238E27FC236}">
                <a16:creationId xmlns:a16="http://schemas.microsoft.com/office/drawing/2014/main" id="{36B1B244-881D-95E4-03CF-E9D73FC063DA}"/>
              </a:ext>
            </a:extLst>
          </p:cNvPr>
          <p:cNvPicPr>
            <a:picLocks noChangeAspect="1"/>
          </p:cNvPicPr>
          <p:nvPr/>
        </p:nvPicPr>
        <p:blipFill>
          <a:blip r:embed="rId2"/>
          <a:stretch>
            <a:fillRect/>
          </a:stretch>
        </p:blipFill>
        <p:spPr>
          <a:xfrm>
            <a:off x="128587" y="742950"/>
            <a:ext cx="11934825" cy="5372100"/>
          </a:xfrm>
          <a:prstGeom prst="rect">
            <a:avLst/>
          </a:prstGeom>
        </p:spPr>
      </p:pic>
      <p:sp>
        <p:nvSpPr>
          <p:cNvPr id="7" name="CuadroTexto 6">
            <a:extLst>
              <a:ext uri="{FF2B5EF4-FFF2-40B4-BE49-F238E27FC236}">
                <a16:creationId xmlns:a16="http://schemas.microsoft.com/office/drawing/2014/main" id="{BC539364-1BEA-E4EB-A66B-84CC68411E2B}"/>
              </a:ext>
            </a:extLst>
          </p:cNvPr>
          <p:cNvSpPr txBox="1"/>
          <p:nvPr/>
        </p:nvSpPr>
        <p:spPr>
          <a:xfrm>
            <a:off x="540250" y="6257656"/>
            <a:ext cx="11111499" cy="646331"/>
          </a:xfrm>
          <a:prstGeom prst="rect">
            <a:avLst/>
          </a:prstGeom>
          <a:noFill/>
        </p:spPr>
        <p:txBody>
          <a:bodyPr wrap="square">
            <a:spAutoFit/>
          </a:bodyPr>
          <a:lstStyle/>
          <a:p>
            <a:r>
              <a:rPr lang="es-BO" dirty="0"/>
              <a:t>https://saludconlupa.com/series/ensalada-de-pesticidas/lechugas-de-supermercados-contienen-restos-de-pesticidas-que-no-se-eliminan-al-lavarlos/</a:t>
            </a:r>
          </a:p>
        </p:txBody>
      </p:sp>
    </p:spTree>
    <p:extLst>
      <p:ext uri="{BB962C8B-B14F-4D97-AF65-F5344CB8AC3E}">
        <p14:creationId xmlns:p14="http://schemas.microsoft.com/office/powerpoint/2010/main" val="1436605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409558-5A96-52F5-6AD0-701327B402B0}"/>
              </a:ext>
            </a:extLst>
          </p:cNvPr>
          <p:cNvSpPr>
            <a:spLocks noGrp="1"/>
          </p:cNvSpPr>
          <p:nvPr>
            <p:ph type="title"/>
          </p:nvPr>
        </p:nvSpPr>
        <p:spPr/>
        <p:txBody>
          <a:bodyPr/>
          <a:lstStyle/>
          <a:p>
            <a:endParaRPr lang="es-BO"/>
          </a:p>
        </p:txBody>
      </p:sp>
      <p:sp>
        <p:nvSpPr>
          <p:cNvPr id="3" name="Marcador de contenido 2">
            <a:extLst>
              <a:ext uri="{FF2B5EF4-FFF2-40B4-BE49-F238E27FC236}">
                <a16:creationId xmlns:a16="http://schemas.microsoft.com/office/drawing/2014/main" id="{985295AC-4805-BB80-9FC2-F906FED032BC}"/>
              </a:ext>
            </a:extLst>
          </p:cNvPr>
          <p:cNvSpPr>
            <a:spLocks noGrp="1"/>
          </p:cNvSpPr>
          <p:nvPr>
            <p:ph idx="1"/>
          </p:nvPr>
        </p:nvSpPr>
        <p:spPr>
          <a:xfrm>
            <a:off x="838200" y="5528603"/>
            <a:ext cx="10515600" cy="648360"/>
          </a:xfrm>
        </p:spPr>
        <p:txBody>
          <a:bodyPr>
            <a:normAutofit fontScale="85000" lnSpcReduction="20000"/>
          </a:bodyPr>
          <a:lstStyle/>
          <a:p>
            <a:r>
              <a:rPr lang="es-BO" dirty="0">
                <a:hlinkClick r:id="rId2"/>
              </a:rPr>
              <a:t>https://www.tiktok.com/@jaimedelgadooficial/video/7304065027412184326?is_from_webapp=1&amp;sender_device=pc&amp;web_id=7364810521541051909</a:t>
            </a:r>
            <a:endParaRPr lang="es-BO" dirty="0"/>
          </a:p>
          <a:p>
            <a:endParaRPr lang="es-BO" dirty="0"/>
          </a:p>
        </p:txBody>
      </p:sp>
      <p:pic>
        <p:nvPicPr>
          <p:cNvPr id="5" name="Imagen 4">
            <a:extLst>
              <a:ext uri="{FF2B5EF4-FFF2-40B4-BE49-F238E27FC236}">
                <a16:creationId xmlns:a16="http://schemas.microsoft.com/office/drawing/2014/main" id="{0A778116-754C-C062-47CE-0792BE107F2D}"/>
              </a:ext>
            </a:extLst>
          </p:cNvPr>
          <p:cNvPicPr>
            <a:picLocks noChangeAspect="1"/>
          </p:cNvPicPr>
          <p:nvPr/>
        </p:nvPicPr>
        <p:blipFill>
          <a:blip r:embed="rId3"/>
          <a:stretch>
            <a:fillRect/>
          </a:stretch>
        </p:blipFill>
        <p:spPr>
          <a:xfrm>
            <a:off x="2196955" y="681038"/>
            <a:ext cx="8726453" cy="4664686"/>
          </a:xfrm>
          <a:prstGeom prst="rect">
            <a:avLst/>
          </a:prstGeom>
        </p:spPr>
      </p:pic>
    </p:spTree>
    <p:extLst>
      <p:ext uri="{BB962C8B-B14F-4D97-AF65-F5344CB8AC3E}">
        <p14:creationId xmlns:p14="http://schemas.microsoft.com/office/powerpoint/2010/main" val="2770465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7146</TotalTime>
  <Words>1197</Words>
  <Application>Microsoft Office PowerPoint</Application>
  <PresentationFormat>Panorámica</PresentationFormat>
  <Paragraphs>85</Paragraphs>
  <Slides>26</Slides>
  <Notes>4</Notes>
  <HiddenSlides>1</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26</vt:i4>
      </vt:variant>
    </vt:vector>
  </HeadingPairs>
  <TitlesOfParts>
    <vt:vector size="32" baseType="lpstr">
      <vt:lpstr>Aptos</vt:lpstr>
      <vt:lpstr>Aptos Display</vt:lpstr>
      <vt:lpstr>Arial</vt:lpstr>
      <vt:lpstr>Calibri</vt:lpstr>
      <vt:lpstr>GuardianTextEgyptian</vt:lpstr>
      <vt:lpstr>Tema de Office</vt:lpstr>
      <vt:lpstr>Comunicar “en fácil”</vt:lpstr>
      <vt:lpstr>Presentación de PowerPoint</vt:lpstr>
      <vt:lpstr>Presentación de PowerPoint</vt:lpstr>
      <vt:lpstr>Presentación de PowerPoint</vt:lpstr>
      <vt:lpstr>Presentación de PowerPoint</vt:lpstr>
      <vt:lpstr>Presentación de PowerPoint</vt:lpstr>
      <vt:lpstr>Presentación de PowerPoint</vt:lpstr>
      <vt:lpstr>¿Y en Bolivia?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Papers de la CdP Andes</vt:lpstr>
      <vt:lpstr>Presentación de PowerPoint</vt:lpstr>
      <vt:lpstr>Papers de la CdP Andes</vt:lpstr>
      <vt:lpstr>Desempeño Agroecológico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Mario Reynolds Ruiz</dc:creator>
  <cp:lastModifiedBy>Alessandra Paola Silva Arteaga</cp:lastModifiedBy>
  <cp:revision>17</cp:revision>
  <dcterms:created xsi:type="dcterms:W3CDTF">2024-05-21T16:54:40Z</dcterms:created>
  <dcterms:modified xsi:type="dcterms:W3CDTF">2024-06-04T20:04:51Z</dcterms:modified>
</cp:coreProperties>
</file>